
<file path=[Content_Types].xml><?xml version="1.0" encoding="utf-8"?>
<Types xmlns="http://schemas.openxmlformats.org/package/2006/content-types">
  <Default Extension="jpg" ContentType="image/jpeg"/>
  <Default Extension="png" ContentType="image/png"/>
  <Default Extension="rels" ContentType="application/vnd.openxmlformats-package.relationships+xml"/>
  <Default Extension="wdp" ContentType="image/vnd.ms-photo"/>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notesMasters/notesMaster1.xml" ContentType="application/vnd.openxmlformats-officedocument.presentationml.notes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notesMasterIdLst>
    <p:notesMasterId r:id="rId7"/>
  </p:notesMasterIdLst>
  <p:sldIdLst>
    <p:sldId id="534" r:id="rId2"/>
    <p:sldId id="532" r:id="rId3"/>
    <p:sldId id="518" r:id="rId4"/>
    <p:sldId id="536" r:id="rId5"/>
    <p:sldId id="540" r:id="rId6"/>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Kedward, Jennifer" initials="KJ" lastIdx="1" clrIdx="0">
    <p:extLst>
      <p:ext uri="{19B8F6BF-5375-455C-9EA6-DF929625EA0E}">
        <p15:presenceInfo xmlns:p15="http://schemas.microsoft.com/office/powerpoint/2012/main" userId="S::Jennifer.Kedward@CO.DAKOTA.MN.US::91fc5e9b-11be-4fe8-ad97-b077bd4caf0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5E9028"/>
    <a:srgbClr val="679D2B"/>
    <a:srgbClr val="78B832"/>
    <a:srgbClr val="FFCC66"/>
    <a:srgbClr val="FFCC00"/>
    <a:srgbClr val="DEAD22"/>
    <a:srgbClr val="5B470D"/>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4995" autoAdjust="0"/>
    <p:restoredTop sz="46964" autoAdjust="0"/>
  </p:normalViewPr>
  <p:slideViewPr>
    <p:cSldViewPr snapToGrid="0">
      <p:cViewPr varScale="1">
        <p:scale>
          <a:sx n="31" d="100"/>
          <a:sy n="31" d="100"/>
        </p:scale>
        <p:origin x="2028" y="36"/>
      </p:cViewPr>
      <p:guideLst/>
    </p:cSldViewPr>
  </p:slideViewPr>
  <p:notesTextViewPr>
    <p:cViewPr>
      <p:scale>
        <a:sx n="1" d="1"/>
        <a:sy n="1" d="1"/>
      </p:scale>
      <p:origin x="0" y="0"/>
    </p:cViewPr>
  </p:notesTextViewPr>
  <p:notesViewPr>
    <p:cSldViewPr snapToGrid="0">
      <p:cViewPr varScale="1">
        <p:scale>
          <a:sx n="51" d="100"/>
          <a:sy n="51" d="100"/>
        </p:scale>
        <p:origin x="2692" y="28"/>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commentAuthors" Target="commentAuthors.xml"/><Relationship Id="rId3" Type="http://schemas.openxmlformats.org/officeDocument/2006/relationships/slide" Target="slides/slide2.xml"/><Relationship Id="rId7" Type="http://schemas.openxmlformats.org/officeDocument/2006/relationships/notesMaster" Target="notesMasters/notesMaster1.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65CF7298-9340-470F-90E8-BD641C6218AE}" type="datetimeFigureOut">
              <a:rPr lang="en-US" smtClean="0"/>
              <a:t>12/27/2022</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1AF4CBF-49AD-40F5-820C-0BD6388CF1D9}" type="slidenum">
              <a:rPr lang="en-US" smtClean="0"/>
              <a:t>‹#›</a:t>
            </a:fld>
            <a:endParaRPr lang="en-US"/>
          </a:p>
        </p:txBody>
      </p:sp>
    </p:spTree>
    <p:extLst>
      <p:ext uri="{BB962C8B-B14F-4D97-AF65-F5344CB8AC3E}">
        <p14:creationId xmlns:p14="http://schemas.microsoft.com/office/powerpoint/2010/main" val="2415076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i="1" dirty="0">
                <a:solidFill>
                  <a:srgbClr val="FF0000"/>
                </a:solidFill>
              </a:rPr>
              <a:t>NOTE: This </a:t>
            </a:r>
            <a:r>
              <a:rPr lang="en-US" sz="1200" i="1" kern="1200" dirty="0">
                <a:solidFill>
                  <a:srgbClr val="FF0000"/>
                </a:solidFill>
                <a:latin typeface="+mn-lt"/>
                <a:ea typeface="+mn-ea"/>
                <a:cs typeface="+mn-cs"/>
              </a:rPr>
              <a:t>is intended to be a sample recycling presentation for employees, tenants, event volunteers and vendors, custodial/housekeeping and any contractors that </a:t>
            </a:r>
            <a:r>
              <a:rPr lang="en-US" sz="1200" b="1" i="1" u="none" kern="1200" dirty="0">
                <a:solidFill>
                  <a:srgbClr val="FF0000"/>
                </a:solidFill>
                <a:latin typeface="+mn-lt"/>
                <a:ea typeface="+mn-ea"/>
                <a:cs typeface="+mn-cs"/>
              </a:rPr>
              <a:t>participate in the recycling program</a:t>
            </a:r>
            <a:r>
              <a:rPr lang="en-US" sz="1200" i="1" kern="1200" dirty="0">
                <a:solidFill>
                  <a:srgbClr val="FF0000"/>
                </a:solidFill>
                <a:latin typeface="+mn-lt"/>
                <a:ea typeface="+mn-ea"/>
                <a:cs typeface="+mn-cs"/>
              </a:rPr>
              <a:t>. </a:t>
            </a:r>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 </a:t>
            </a:r>
          </a:p>
          <a:p>
            <a:r>
              <a:rPr lang="en-US" dirty="0"/>
              <a:t>Knowing what can and cannot be recycled helps us be environmentally responsible, supports our journey on sustainability and keeps our waste management costs down. </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Today we are going to talk about our workplace recycling program, to learn about what is recyclable and what needs to stay out of the recycling.</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Dakota County adopted recycling collection requirements that all commercial entities, </a:t>
            </a:r>
            <a:r>
              <a:rPr lang="en-US" sz="4400" b="1" kern="1200" spc="-120" baseline="0" dirty="0">
                <a:solidFill>
                  <a:schemeClr val="tx1"/>
                </a:solidFill>
                <a:latin typeface="+mn-lt"/>
                <a:ea typeface="+mn-ea"/>
                <a:cs typeface="+mn-cs"/>
              </a:rPr>
              <a:t>including</a:t>
            </a:r>
            <a:r>
              <a:rPr lang="en-US" dirty="0"/>
              <a:t> businesses, non-profits, governments and event venues must follow. Following them will help ensure our materials get recycled and made into new materials.</a:t>
            </a:r>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1AF4CBF-49AD-40F5-820C-0BD6388CF1D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3135925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Help us recycle right.  Place recyclables listed on this slide in labeled recycling containers.  </a:t>
            </a:r>
          </a:p>
          <a:p>
            <a:endParaRPr lang="en-US" dirty="0"/>
          </a:p>
          <a:p>
            <a:r>
              <a:rPr lang="en-US" dirty="0"/>
              <a:t>Dakota County adopted this designated list of recyclables that all residents, businesses, schools and government institutions have to recycle and waste haulers have to collect for recycling. Standardizing the basic items to recycle reduces confusion on what to recycle which helps improves the quality of materials recycled.</a:t>
            </a:r>
          </a:p>
          <a:p>
            <a:endParaRPr lang="en-US" dirty="0"/>
          </a:p>
          <a:p>
            <a:r>
              <a:rPr lang="en-US" dirty="0"/>
              <a:t>Designated items to recycle listed on this slide fall into six main categories:</a:t>
            </a:r>
          </a:p>
          <a:p>
            <a:pPr marL="228600" indent="-228600">
              <a:buAutoNum type="arabicPeriod"/>
            </a:pPr>
            <a:r>
              <a:rPr lang="en-US" dirty="0"/>
              <a:t>Paper</a:t>
            </a:r>
          </a:p>
          <a:p>
            <a:pPr marL="228600" indent="-228600">
              <a:buAutoNum type="arabicPeriod"/>
            </a:pPr>
            <a:r>
              <a:rPr lang="en-US" dirty="0"/>
              <a:t>Cardboard</a:t>
            </a:r>
          </a:p>
          <a:p>
            <a:pPr marL="228600" indent="-228600">
              <a:buAutoNum type="arabicPeriod"/>
            </a:pPr>
            <a:r>
              <a:rPr lang="en-US" dirty="0"/>
              <a:t>Cartons</a:t>
            </a:r>
          </a:p>
          <a:p>
            <a:pPr marL="228600" indent="-228600">
              <a:buAutoNum type="arabicPeriod"/>
            </a:pPr>
            <a:r>
              <a:rPr lang="en-US" dirty="0"/>
              <a:t>Metal cans</a:t>
            </a:r>
          </a:p>
          <a:p>
            <a:pPr marL="228600" indent="-228600">
              <a:buAutoNum type="arabicPeriod"/>
            </a:pPr>
            <a:r>
              <a:rPr lang="en-US" dirty="0"/>
              <a:t>Glass bottles and jars</a:t>
            </a:r>
          </a:p>
          <a:p>
            <a:pPr marL="228600" indent="-228600">
              <a:buAutoNum type="arabicPeriod"/>
            </a:pPr>
            <a:r>
              <a:rPr lang="en-US" dirty="0"/>
              <a:t>Plastic bottles, containers and jugs labeled with a 1, 2 and 5 symbol</a:t>
            </a:r>
          </a:p>
          <a:p>
            <a:endParaRPr lang="en-US" b="1"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1AF4CBF-49AD-40F5-820C-0BD6388CF1D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2</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09899685"/>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Follow these rules to ensure our recycling gets recycled right:</a:t>
            </a:r>
          </a:p>
          <a:p>
            <a:endParaRPr lang="en-US" dirty="0"/>
          </a:p>
          <a:p>
            <a:pPr marL="171450" lvl="0" indent="-171450">
              <a:buFont typeface="Arial" panose="020B0604020202020204" pitchFamily="34" charset="0"/>
              <a:buChar char="•"/>
            </a:pPr>
            <a:r>
              <a:rPr lang="en-US" dirty="0"/>
              <a:t>Make sure bottles, jars and containers are empty and dry – or emptied of liquids and food</a:t>
            </a:r>
            <a:r>
              <a:rPr lang="en-US" sz="1200" kern="1200" dirty="0">
                <a:solidFill>
                  <a:schemeClr val="tx1"/>
                </a:solidFill>
                <a:effectLst/>
                <a:latin typeface="+mn-lt"/>
                <a:ea typeface="+mn-ea"/>
                <a:cs typeface="+mn-cs"/>
              </a:rPr>
              <a:t>. </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Empty out containers as best as you can. </a:t>
            </a:r>
          </a:p>
          <a:p>
            <a:pPr marL="628650" lvl="1" indent="-171450">
              <a:buFont typeface="Arial" panose="020B0604020202020204" pitchFamily="34" charset="0"/>
              <a:buChar char="•"/>
            </a:pPr>
            <a:r>
              <a:rPr lang="en-US" sz="1200" kern="1200" dirty="0">
                <a:solidFill>
                  <a:schemeClr val="tx1"/>
                </a:solidFill>
                <a:effectLst/>
                <a:latin typeface="+mn-lt"/>
                <a:ea typeface="+mn-ea"/>
                <a:cs typeface="+mn-cs"/>
              </a:rPr>
              <a:t>Dirty containers go in the trash. </a:t>
            </a:r>
          </a:p>
          <a:p>
            <a:pPr marL="457200" lvl="1" indent="0">
              <a:buFont typeface="Arial" panose="020B0604020202020204" pitchFamily="34" charset="0"/>
              <a:buNone/>
            </a:pPr>
            <a:endParaRPr lang="en-US" dirty="0"/>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Leave caps and lids on bottles, jars and containers</a:t>
            </a:r>
          </a:p>
          <a:p>
            <a:pPr marL="171450" lvl="0" indent="-171450">
              <a:buFont typeface="Arial" panose="020B0604020202020204" pitchFamily="34" charset="0"/>
              <a:buChar char="•"/>
            </a:pPr>
            <a:endParaRPr lang="en-US" dirty="0"/>
          </a:p>
          <a:p>
            <a:pPr marL="171450" lvl="0" indent="-171450">
              <a:buFont typeface="Arial" panose="020B0604020202020204" pitchFamily="34" charset="0"/>
              <a:buChar char="•"/>
            </a:pPr>
            <a:r>
              <a:rPr lang="en-US" dirty="0"/>
              <a:t>Empty and flatten cardboard boxes</a:t>
            </a:r>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1AF4CBF-49AD-40F5-820C-0BD6388CF1D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0255498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b="0" dirty="0"/>
              <a:t>Putting the wrong things in the recycling can cause problems at the recycling facility.  Keep these items OUT of the recycling: </a:t>
            </a:r>
          </a:p>
          <a:p>
            <a:endParaRPr lang="en-US" b="0" dirty="0"/>
          </a:p>
          <a:p>
            <a:pPr marL="171450" lvl="0" indent="-171450">
              <a:buFont typeface="Arial" panose="020B0604020202020204" pitchFamily="34" charset="0"/>
              <a:buChar char="•"/>
            </a:pPr>
            <a:r>
              <a:rPr lang="en-US" dirty="0"/>
              <a:t>Batteries. Some require special disposal so check with (insert name) on how to properly dispose of batteries that no longer work.</a:t>
            </a:r>
          </a:p>
          <a:p>
            <a:pPr marL="171450" lvl="0" indent="-171450">
              <a:buFont typeface="Arial" panose="020B0604020202020204" pitchFamily="34" charset="0"/>
              <a:buChar char="•"/>
            </a:pPr>
            <a:r>
              <a:rPr lang="en-US" dirty="0"/>
              <a:t>Food and liquids </a:t>
            </a:r>
          </a:p>
          <a:p>
            <a:pPr marL="171450" lvl="0" indent="-171450">
              <a:buFont typeface="Arial" panose="020B0604020202020204" pitchFamily="34" charset="0"/>
              <a:buChar char="•"/>
            </a:pPr>
            <a:r>
              <a:rPr lang="en-US" dirty="0"/>
              <a:t>Paper plates, cups, and napkins</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Plastic bags and plastic wrap and film </a:t>
            </a:r>
          </a:p>
          <a:p>
            <a:pPr marL="171450" marR="0" lvl="0" indent="-17145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lang="en-US" dirty="0"/>
              <a:t>Shredded paper – It cannot go in with regular recycling because it causes issues at the recycling facility. Instead use designated containers for confidential paper or shredded paper.  </a:t>
            </a:r>
          </a:p>
          <a:p>
            <a:pPr marL="171450" lvl="0" indent="-171450">
              <a:buFont typeface="Arial" panose="020B0604020202020204" pitchFamily="34" charset="0"/>
              <a:buChar char="•"/>
            </a:pPr>
            <a:r>
              <a:rPr lang="en-US" dirty="0"/>
              <a:t>Styrofoam</a:t>
            </a:r>
            <a:r>
              <a:rPr lang="en-US" baseline="30000" dirty="0"/>
              <a:t>-  </a:t>
            </a:r>
            <a:r>
              <a:rPr lang="en-US" sz="1200" kern="1200" dirty="0">
                <a:solidFill>
                  <a:schemeClr val="tx1"/>
                </a:solidFill>
                <a:latin typeface="+mn-lt"/>
                <a:ea typeface="+mn-ea"/>
                <a:cs typeface="+mn-cs"/>
              </a:rPr>
              <a:t>products (e.g., cups, plates)</a:t>
            </a:r>
          </a:p>
          <a:p>
            <a:pPr marL="171450" lvl="0" indent="-171450">
              <a:buFont typeface="Arial" panose="020B0604020202020204" pitchFamily="34" charset="0"/>
              <a:buChar char="•"/>
            </a:pPr>
            <a:r>
              <a:rPr lang="en-US" dirty="0"/>
              <a:t>Tanglers – such as chains, extension cords, hoses, string lights</a:t>
            </a:r>
          </a:p>
          <a:p>
            <a:pPr marL="171450" lvl="0" indent="-171450">
              <a:buFont typeface="Arial" panose="020B0604020202020204" pitchFamily="34" charset="0"/>
              <a:buChar char="•"/>
            </a:pPr>
            <a:r>
              <a:rPr lang="en-US" dirty="0"/>
              <a:t>Trash</a:t>
            </a:r>
          </a:p>
          <a:p>
            <a:endParaRPr lang="en-US" b="1" dirty="0"/>
          </a:p>
          <a:p>
            <a:r>
              <a:rPr lang="en-US" dirty="0"/>
              <a:t>[For more information on what to keep of the recycling and how to properly dispose of items, go to Dakota County’s website at www.dakotacounty.us, search business recycling.]</a:t>
            </a:r>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1AF4CBF-49AD-40F5-820C-0BD6388CF1D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86383944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Thank you for your commitment to helping us recycle right in the workplace.</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[Go to Dakota County business recycling webpages at www.Dakotacounty.us, search business recycling for more information to help with recycling questions and resources to help with recycling program improvements.]</a:t>
            </a:r>
          </a:p>
          <a:p>
            <a:endParaRPr lang="en-US" dirty="0"/>
          </a:p>
          <a:p>
            <a:endParaRPr lang="en-US" dirty="0"/>
          </a:p>
        </p:txBody>
      </p:sp>
      <p:sp>
        <p:nvSpPr>
          <p:cNvPr id="4" name="Slide Number Placeholder 3"/>
          <p:cNvSpPr>
            <a:spLocks noGrp="1"/>
          </p:cNvSpPr>
          <p:nvPr>
            <p:ph type="sldNum" sz="quarter" idx="5"/>
          </p:nvPr>
        </p:nvSpPr>
        <p:spPr/>
        <p:txBody>
          <a:bodyPr/>
          <a:lstStyle/>
          <a:p>
            <a:pPr marL="0" marR="0" lvl="0" indent="0" algn="r" defTabSz="457200" rtl="0" eaLnBrk="1" fontAlgn="auto" latinLnBrk="0" hangingPunct="1">
              <a:lnSpc>
                <a:spcPct val="100000"/>
              </a:lnSpc>
              <a:spcBef>
                <a:spcPts val="0"/>
              </a:spcBef>
              <a:spcAft>
                <a:spcPts val="0"/>
              </a:spcAft>
              <a:buClrTx/>
              <a:buSzTx/>
              <a:buFontTx/>
              <a:buNone/>
              <a:tabLst/>
              <a:defRPr/>
            </a:pPr>
            <a:fld id="{F1AF4CBF-49AD-40F5-820C-0BD6388CF1D9}"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457200" rtl="0" eaLnBrk="1" fontAlgn="auto" latinLnBrk="0" hangingPunct="1">
                <a:lnSpc>
                  <a:spcPct val="100000"/>
                </a:lnSpc>
                <a:spcBef>
                  <a:spcPts val="0"/>
                </a:spcBef>
                <a:spcAft>
                  <a:spcPts val="0"/>
                </a:spcAft>
                <a:buClrTx/>
                <a:buSzTx/>
                <a:buFontTx/>
                <a:buNone/>
                <a:tabLst/>
                <a:defRPr/>
              </a:pPr>
              <a:t>5</a:t>
            </a:fld>
            <a:endParaRPr kumimoji="0" lang="en-US" sz="1200" b="0" i="0" u="none" strike="noStrike" kern="1200" cap="none" spc="0" normalizeH="0" baseline="0" noProof="0" dirty="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983147747"/>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a:xfrm>
            <a:off x="603504" y="770467"/>
            <a:ext cx="10782300" cy="3352800"/>
          </a:xfrm>
        </p:spPr>
        <p:txBody>
          <a:bodyPr anchor="b">
            <a:noAutofit/>
          </a:bodyPr>
          <a:lstStyle>
            <a:lvl1pPr algn="l">
              <a:lnSpc>
                <a:spcPct val="80000"/>
              </a:lnSpc>
              <a:defRPr sz="8800" spc="-120" baseline="0">
                <a:solidFill>
                  <a:schemeClr val="tx1"/>
                </a:solidFill>
              </a:defRPr>
            </a:lvl1pPr>
          </a:lstStyle>
          <a:p>
            <a:r>
              <a:rPr lang="en-US"/>
              <a:t>Click to edit Master title style</a:t>
            </a:r>
            <a:endParaRPr lang="en-US" dirty="0"/>
          </a:p>
        </p:txBody>
      </p:sp>
      <p:sp>
        <p:nvSpPr>
          <p:cNvPr id="3" name="Subtitle 2"/>
          <p:cNvSpPr>
            <a:spLocks noGrp="1"/>
          </p:cNvSpPr>
          <p:nvPr>
            <p:ph type="subTitle" idx="1"/>
          </p:nvPr>
        </p:nvSpPr>
        <p:spPr>
          <a:xfrm>
            <a:off x="667512" y="4206876"/>
            <a:ext cx="9228201" cy="1645920"/>
          </a:xfrm>
        </p:spPr>
        <p:txBody>
          <a:bodyPr>
            <a:normAutofit/>
          </a:bodyPr>
          <a:lstStyle>
            <a:lvl1pPr marL="0" indent="0" algn="l">
              <a:buNone/>
              <a:defRPr sz="3200">
                <a:solidFill>
                  <a:schemeClr val="tx1"/>
                </a:solidFill>
                <a:latin typeface="+mj-lt"/>
              </a:defRPr>
            </a:lvl1pPr>
            <a:lvl2pPr marL="457200" indent="0" algn="ctr">
              <a:buNone/>
              <a:defRPr sz="2800"/>
            </a:lvl2pPr>
            <a:lvl3pPr marL="914400" indent="0" algn="ctr">
              <a:buNone/>
              <a:defRPr sz="2400"/>
            </a:lvl3pPr>
            <a:lvl4pPr marL="1371600" indent="0" algn="ctr">
              <a:buNone/>
              <a:defRPr sz="2000"/>
            </a:lvl4pPr>
            <a:lvl5pPr marL="1828800" indent="0" algn="ctr">
              <a:buNone/>
              <a:defRPr sz="2000"/>
            </a:lvl5pPr>
            <a:lvl6pPr marL="2286000" indent="0" algn="ctr">
              <a:buNone/>
              <a:defRPr sz="2000"/>
            </a:lvl6pPr>
            <a:lvl7pPr marL="2743200" indent="0" algn="ctr">
              <a:buNone/>
              <a:defRPr sz="2000"/>
            </a:lvl7pPr>
            <a:lvl8pPr marL="3200400" indent="0" algn="ctr">
              <a:buNone/>
              <a:defRPr sz="2000"/>
            </a:lvl8pPr>
            <a:lvl9pPr marL="3657600" indent="0" algn="ctr">
              <a:buNone/>
              <a:defRPr sz="2000"/>
            </a:lvl9pPr>
          </a:lstStyle>
          <a:p>
            <a:r>
              <a:rPr lang="en-US"/>
              <a:t>Click to edit Master subtitle style</a:t>
            </a:r>
            <a:endParaRPr lang="en-US" dirty="0"/>
          </a:p>
        </p:txBody>
      </p:sp>
      <p:sp>
        <p:nvSpPr>
          <p:cNvPr id="7" name="Date Placeholder 6"/>
          <p:cNvSpPr>
            <a:spLocks noGrp="1"/>
          </p:cNvSpPr>
          <p:nvPr>
            <p:ph type="dt" sz="half" idx="10"/>
          </p:nvPr>
        </p:nvSpPr>
        <p:spPr/>
        <p:txBody>
          <a:bodyPr/>
          <a:lstStyle/>
          <a:p>
            <a:fld id="{B26909E6-F416-47A0-B040-7D1BA9B29541}" type="datetimeFigureOut">
              <a:rPr lang="en-US" smtClean="0"/>
              <a:t>12/27/2022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42888257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26909E6-F416-47A0-B040-7D1BA9B29541}" type="datetimeFigureOut">
              <a:rPr lang="en-US" smtClean="0"/>
              <a:t>12/27/2022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3427574578"/>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43950" y="695325"/>
            <a:ext cx="2628900" cy="4800600"/>
          </a:xfrm>
        </p:spPr>
        <p:txBody>
          <a:bodyPr vert="eaVert"/>
          <a:lstStyle/>
          <a:p>
            <a:r>
              <a:rPr lang="en-US"/>
              <a:t>Click to edit Master title style</a:t>
            </a:r>
            <a:endParaRPr lang="en-US" dirty="0"/>
          </a:p>
        </p:txBody>
      </p:sp>
      <p:sp>
        <p:nvSpPr>
          <p:cNvPr id="3" name="Vertical Text Placeholder 2"/>
          <p:cNvSpPr>
            <a:spLocks noGrp="1"/>
          </p:cNvSpPr>
          <p:nvPr>
            <p:ph type="body" orient="vert" idx="1"/>
          </p:nvPr>
        </p:nvSpPr>
        <p:spPr>
          <a:xfrm>
            <a:off x="771525" y="714375"/>
            <a:ext cx="7734300" cy="5400675"/>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26909E6-F416-47A0-B040-7D1BA9B29541}" type="datetimeFigureOut">
              <a:rPr lang="en-US" smtClean="0"/>
              <a:t>12/27/2022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27468247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p>
        </p:txBody>
      </p:sp>
      <p:sp>
        <p:nvSpPr>
          <p:cNvPr id="3" name="Content Placeholder 2"/>
          <p:cNvSpPr>
            <a:spLocks noGrp="1"/>
          </p:cNvSpPr>
          <p:nvPr>
            <p:ph idx="1"/>
          </p:nvPr>
        </p:nvSpPr>
        <p:spPr>
          <a:xfrm>
            <a:off x="657224" y="2157731"/>
            <a:ext cx="10753725" cy="3766185"/>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26909E6-F416-47A0-B040-7D1BA9B29541}" type="datetimeFigureOut">
              <a:rPr lang="en-US" smtClean="0"/>
              <a:t>12/27/2022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29465867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03504" y="767419"/>
            <a:ext cx="10780776" cy="3355848"/>
          </a:xfrm>
        </p:spPr>
        <p:txBody>
          <a:bodyPr anchor="b">
            <a:normAutofit/>
          </a:bodyPr>
          <a:lstStyle>
            <a:lvl1pPr>
              <a:lnSpc>
                <a:spcPct val="80000"/>
              </a:lnSpc>
              <a:defRPr sz="8800" b="0" baseline="0">
                <a:solidFill>
                  <a:schemeClr val="tx1"/>
                </a:solidFill>
              </a:defRPr>
            </a:lvl1pPr>
          </a:lstStyle>
          <a:p>
            <a:r>
              <a:rPr lang="en-US"/>
              <a:t>Click to edit Master title style</a:t>
            </a:r>
            <a:endParaRPr lang="en-US" dirty="0"/>
          </a:p>
        </p:txBody>
      </p:sp>
      <p:sp>
        <p:nvSpPr>
          <p:cNvPr id="3" name="Text Placeholder 2"/>
          <p:cNvSpPr>
            <a:spLocks noGrp="1"/>
          </p:cNvSpPr>
          <p:nvPr>
            <p:ph type="body" idx="1"/>
          </p:nvPr>
        </p:nvSpPr>
        <p:spPr>
          <a:xfrm>
            <a:off x="667512" y="4204209"/>
            <a:ext cx="9226296" cy="1645920"/>
          </a:xfrm>
        </p:spPr>
        <p:txBody>
          <a:bodyPr anchor="t">
            <a:normAutofit/>
          </a:bodyPr>
          <a:lstStyle>
            <a:lvl1pPr marL="0" indent="0">
              <a:buNone/>
              <a:defRPr sz="3200">
                <a:solidFill>
                  <a:schemeClr val="tx1"/>
                </a:solidFill>
                <a:latin typeface="+mj-lt"/>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B26909E6-F416-47A0-B040-7D1BA9B29541}" type="datetimeFigureOut">
              <a:rPr lang="en-US" smtClean="0"/>
              <a:t>12/27/2022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59519522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6656" y="1998134"/>
            <a:ext cx="4663440" cy="376732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6011330" y="1998134"/>
            <a:ext cx="4663440" cy="376732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B26909E6-F416-47A0-B040-7D1BA9B29541}" type="datetimeFigureOut">
              <a:rPr lang="en-US" smtClean="0"/>
              <a:t>12/27/2022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19496356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10" name="Title 9"/>
          <p:cNvSpPr>
            <a:spLocks noGrp="1"/>
          </p:cNvSpPr>
          <p:nvPr>
            <p:ph type="title"/>
          </p:nvPr>
        </p:nvSpPr>
        <p:spPr/>
        <p:txBody>
          <a:bodyPr/>
          <a:lstStyle/>
          <a:p>
            <a:r>
              <a:rPr lang="en-US"/>
              <a:t>Click to edit Master title style</a:t>
            </a:r>
            <a:endParaRPr lang="en-US" dirty="0"/>
          </a:p>
        </p:txBody>
      </p:sp>
      <p:sp>
        <p:nvSpPr>
          <p:cNvPr id="3" name="Text Placeholder 2"/>
          <p:cNvSpPr>
            <a:spLocks noGrp="1"/>
          </p:cNvSpPr>
          <p:nvPr>
            <p:ph type="body" idx="1"/>
          </p:nvPr>
        </p:nvSpPr>
        <p:spPr>
          <a:xfrm>
            <a:off x="676656" y="2040467"/>
            <a:ext cx="4663440" cy="723400"/>
          </a:xfrm>
        </p:spPr>
        <p:txBody>
          <a:bodyPr anchor="ctr">
            <a:normAutofit/>
          </a:bodyPr>
          <a:lstStyle>
            <a:lvl1pPr marL="0" indent="0">
              <a:buNone/>
              <a:defRPr sz="2200" b="0" cap="all" baseline="0">
                <a:solidFill>
                  <a:schemeClr val="accent1"/>
                </a:solidFill>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p:cNvSpPr>
            <a:spLocks noGrp="1"/>
          </p:cNvSpPr>
          <p:nvPr>
            <p:ph sz="half" idx="2"/>
          </p:nvPr>
        </p:nvSpPr>
        <p:spPr>
          <a:xfrm>
            <a:off x="676656" y="2753084"/>
            <a:ext cx="4663440" cy="32004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6007608" y="2038435"/>
            <a:ext cx="4663440" cy="722376"/>
          </a:xfrm>
        </p:spPr>
        <p:txBody>
          <a:bodyPr anchor="ctr">
            <a:normAutofit/>
          </a:bodyPr>
          <a:lstStyle>
            <a:lvl1pPr marL="0" indent="0">
              <a:buNone/>
              <a:defRPr sz="2200" b="0" cap="all" baseline="0">
                <a:latin typeface="+mj-lt"/>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p:cNvSpPr>
            <a:spLocks noGrp="1"/>
          </p:cNvSpPr>
          <p:nvPr>
            <p:ph sz="quarter" idx="4"/>
          </p:nvPr>
        </p:nvSpPr>
        <p:spPr>
          <a:xfrm>
            <a:off x="6007608" y="2750990"/>
            <a:ext cx="4663440" cy="3200400"/>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26909E6-F416-47A0-B040-7D1BA9B29541}" type="datetimeFigureOut">
              <a:rPr lang="en-US" smtClean="0"/>
              <a:t>12/27/2022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3166052298"/>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6" name="Title 5"/>
          <p:cNvSpPr>
            <a:spLocks noGrp="1"/>
          </p:cNvSpPr>
          <p:nvPr>
            <p:ph type="title"/>
          </p:nvPr>
        </p:nvSpPr>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26909E6-F416-47A0-B040-7D1BA9B29541}" type="datetimeFigureOut">
              <a:rPr lang="en-US" smtClean="0"/>
              <a:t>12/27/2022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46276462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26909E6-F416-47A0-B040-7D1BA9B29541}" type="datetimeFigureOut">
              <a:rPr lang="en-US" smtClean="0"/>
              <a:t>12/27/2022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384054535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Rectangle 1"/>
          <p:cNvSpPr/>
          <p:nvPr/>
        </p:nvSpPr>
        <p:spPr>
          <a:xfrm>
            <a:off x="7620000" y="0"/>
            <a:ext cx="4572000"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sp>
      <p:sp>
        <p:nvSpPr>
          <p:cNvPr id="9" name="Title 8"/>
          <p:cNvSpPr>
            <a:spLocks noGrp="1"/>
          </p:cNvSpPr>
          <p:nvPr>
            <p:ph type="title"/>
          </p:nvPr>
        </p:nvSpPr>
        <p:spPr>
          <a:xfrm>
            <a:off x="8261404" y="542282"/>
            <a:ext cx="3383280" cy="1920240"/>
          </a:xfrm>
        </p:spPr>
        <p:txBody>
          <a:bodyPr anchor="b">
            <a:noAutofit/>
          </a:bodyPr>
          <a:lstStyle>
            <a:lvl1pPr>
              <a:lnSpc>
                <a:spcPct val="85000"/>
              </a:lnSpc>
              <a:defRPr sz="4000">
                <a:solidFill>
                  <a:srgbClr val="FFFFFF"/>
                </a:solidFill>
              </a:defRPr>
            </a:lvl1pPr>
          </a:lstStyle>
          <a:p>
            <a:r>
              <a:rPr lang="en-US"/>
              <a:t>Click to edit Master title style</a:t>
            </a:r>
            <a:endParaRPr lang="en-US" dirty="0"/>
          </a:p>
        </p:txBody>
      </p:sp>
      <p:sp>
        <p:nvSpPr>
          <p:cNvPr id="3" name="Content Placeholder 2"/>
          <p:cNvSpPr>
            <a:spLocks noGrp="1"/>
          </p:cNvSpPr>
          <p:nvPr>
            <p:ph idx="1"/>
          </p:nvPr>
        </p:nvSpPr>
        <p:spPr>
          <a:xfrm>
            <a:off x="762000" y="762000"/>
            <a:ext cx="6096000" cy="45720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8275982" y="2511813"/>
            <a:ext cx="3398520" cy="3126987"/>
          </a:xfrm>
        </p:spPr>
        <p:txBody>
          <a:bodyPr>
            <a:normAutofit/>
          </a:bodyPr>
          <a:lstStyle>
            <a:lvl1pPr marL="0" marR="0" indent="0" algn="l" defTabSz="914400" rtl="0" eaLnBrk="1" fontAlgn="auto" latinLnBrk="0" hangingPunct="1">
              <a:lnSpc>
                <a:spcPct val="100000"/>
              </a:lnSpc>
              <a:spcBef>
                <a:spcPts val="1200"/>
              </a:spcBef>
              <a:spcAft>
                <a:spcPts val="0"/>
              </a:spcAft>
              <a:buClrTx/>
              <a:buSzTx/>
              <a:buFontTx/>
              <a:buNone/>
              <a:tabLst/>
              <a:defRPr sz="1800">
                <a:solidFill>
                  <a:srgbClr val="FFFFFF"/>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marL="0" marR="0" lvl="0" indent="0" algn="l" defTabSz="914400" rtl="0" eaLnBrk="1" fontAlgn="auto" latinLnBrk="0" hangingPunct="1">
              <a:lnSpc>
                <a:spcPct val="100000"/>
              </a:lnSpc>
              <a:spcBef>
                <a:spcPts val="1400"/>
              </a:spcBef>
              <a:spcAft>
                <a:spcPts val="0"/>
              </a:spcAft>
              <a:buClrTx/>
              <a:buSzTx/>
              <a:buFontTx/>
              <a:buNone/>
              <a:tabLst/>
              <a:defRPr/>
            </a:pPr>
            <a:r>
              <a:rPr lang="en-US"/>
              <a:t>Edit Master text styles</a:t>
            </a:r>
          </a:p>
        </p:txBody>
      </p:sp>
      <p:sp>
        <p:nvSpPr>
          <p:cNvPr id="5" name="Date Placeholder 4"/>
          <p:cNvSpPr>
            <a:spLocks noGrp="1"/>
          </p:cNvSpPr>
          <p:nvPr>
            <p:ph type="dt" sz="half" idx="10"/>
          </p:nvPr>
        </p:nvSpPr>
        <p:spPr/>
        <p:txBody>
          <a:bodyPr/>
          <a:lstStyle/>
          <a:p>
            <a:fld id="{B26909E6-F416-47A0-B040-7D1BA9B29541}" type="datetimeFigureOut">
              <a:rPr lang="en-US" smtClean="0"/>
              <a:t>12/27/2022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lvl1pPr>
              <a:defRPr>
                <a:solidFill>
                  <a:srgbClr val="FFFFFF">
                    <a:alpha val="20000"/>
                  </a:srgbClr>
                </a:solidFill>
              </a:defRPr>
            </a:lvl1pPr>
          </a:lstStyle>
          <a:p>
            <a:fld id="{40D180FC-6370-4C8C-BBA0-A83381745948}" type="slidenum">
              <a:rPr lang="en-US" smtClean="0"/>
              <a:t>‹#›</a:t>
            </a:fld>
            <a:endParaRPr lang="en-US"/>
          </a:p>
        </p:txBody>
      </p:sp>
    </p:spTree>
    <p:extLst>
      <p:ext uri="{BB962C8B-B14F-4D97-AF65-F5344CB8AC3E}">
        <p14:creationId xmlns:p14="http://schemas.microsoft.com/office/powerpoint/2010/main" val="288207392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bg>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a:xfrm>
            <a:off x="649224" y="5418667"/>
            <a:ext cx="10780776" cy="613283"/>
          </a:xfrm>
        </p:spPr>
        <p:txBody>
          <a:bodyPr anchor="b">
            <a:normAutofit/>
          </a:bodyPr>
          <a:lstStyle>
            <a:lvl1pPr>
              <a:defRPr sz="3200" b="0">
                <a:solidFill>
                  <a:schemeClr val="tx1"/>
                </a:solidFill>
              </a:defRPr>
            </a:lvl1pPr>
          </a:lstStyle>
          <a:p>
            <a:r>
              <a:rPr lang="en-US"/>
              <a:t>Click to edit Master title style</a:t>
            </a:r>
            <a:endParaRPr lang="en-US" dirty="0"/>
          </a:p>
        </p:txBody>
      </p:sp>
      <p:sp>
        <p:nvSpPr>
          <p:cNvPr id="3" name="Picture Placeholder 2"/>
          <p:cNvSpPr>
            <a:spLocks noGrp="1" noChangeAspect="1"/>
          </p:cNvSpPr>
          <p:nvPr>
            <p:ph type="pic" idx="1"/>
          </p:nvPr>
        </p:nvSpPr>
        <p:spPr>
          <a:xfrm>
            <a:off x="0" y="0"/>
            <a:ext cx="12192000" cy="5330952"/>
          </a:xfrm>
          <a:solidFill>
            <a:schemeClr val="accent1">
              <a:lumMod val="20000"/>
              <a:lumOff val="80000"/>
            </a:schemeClr>
          </a:solidFill>
        </p:spPr>
        <p:txBody>
          <a:bodyPr anchor="t"/>
          <a:lstStyle>
            <a:lvl1pPr marL="0" indent="0" algn="ctr">
              <a:spcBef>
                <a:spcPts val="800"/>
              </a:spcBef>
              <a:buNone/>
              <a:defRPr sz="3200">
                <a:solidFill>
                  <a:schemeClr val="bg1"/>
                </a:solidFill>
              </a:defRPr>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en-US"/>
              <a:t>Click icon to add picture</a:t>
            </a:r>
            <a:endParaRPr lang="en-US" dirty="0"/>
          </a:p>
        </p:txBody>
      </p:sp>
      <p:sp>
        <p:nvSpPr>
          <p:cNvPr id="4" name="Text Placeholder 3"/>
          <p:cNvSpPr>
            <a:spLocks noGrp="1"/>
          </p:cNvSpPr>
          <p:nvPr>
            <p:ph type="body" sz="half" idx="2"/>
          </p:nvPr>
        </p:nvSpPr>
        <p:spPr>
          <a:xfrm>
            <a:off x="676656" y="5909735"/>
            <a:ext cx="9229344" cy="533400"/>
          </a:xfrm>
        </p:spPr>
        <p:txBody>
          <a:bodyPr>
            <a:normAutofit/>
          </a:bodyPr>
          <a:lstStyle>
            <a:lvl1pPr marL="0" indent="0">
              <a:lnSpc>
                <a:spcPct val="90000"/>
              </a:lnSpc>
              <a:buNone/>
              <a:defRPr sz="1400">
                <a:solidFill>
                  <a:schemeClr val="tx1"/>
                </a:solidFill>
              </a:defRPr>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Edit Master text styles</a:t>
            </a:r>
          </a:p>
        </p:txBody>
      </p:sp>
      <p:sp>
        <p:nvSpPr>
          <p:cNvPr id="9" name="Date Placeholder 8"/>
          <p:cNvSpPr>
            <a:spLocks noGrp="1"/>
          </p:cNvSpPr>
          <p:nvPr>
            <p:ph type="dt" sz="half" idx="10"/>
          </p:nvPr>
        </p:nvSpPr>
        <p:spPr/>
        <p:txBody>
          <a:bodyPr/>
          <a:lstStyle/>
          <a:p>
            <a:fld id="{B26909E6-F416-47A0-B040-7D1BA9B29541}" type="datetimeFigureOut">
              <a:rPr lang="en-US" smtClean="0"/>
              <a:t>12/27/2022</a:t>
            </a:fld>
            <a:endParaRPr lang="en-US"/>
          </a:p>
        </p:txBody>
      </p:sp>
      <p:sp>
        <p:nvSpPr>
          <p:cNvPr id="10" name="Footer Placeholder 9"/>
          <p:cNvSpPr>
            <a:spLocks noGrp="1"/>
          </p:cNvSpPr>
          <p:nvPr>
            <p:ph type="ftr" sz="quarter" idx="11"/>
          </p:nvPr>
        </p:nvSpPr>
        <p:spPr/>
        <p:txBody>
          <a:bodyPr/>
          <a:lstStyle/>
          <a:p>
            <a:endParaRPr lang="en-US"/>
          </a:p>
        </p:txBody>
      </p:sp>
      <p:sp>
        <p:nvSpPr>
          <p:cNvPr id="11" name="Slide Number Placeholder 10"/>
          <p:cNvSpPr>
            <a:spLocks noGrp="1"/>
          </p:cNvSpPr>
          <p:nvPr>
            <p:ph type="sldNum" sz="quarter" idx="12"/>
          </p:nvPr>
        </p:nvSpPr>
        <p:spPr/>
        <p:txBody>
          <a:bodyPr/>
          <a:lstStyle/>
          <a:p>
            <a:fld id="{40D180FC-6370-4C8C-BBA0-A83381745948}" type="slidenum">
              <a:rPr lang="en-US" smtClean="0"/>
              <a:t>‹#›</a:t>
            </a:fld>
            <a:endParaRPr lang="en-US"/>
          </a:p>
        </p:txBody>
      </p:sp>
    </p:spTree>
    <p:extLst>
      <p:ext uri="{BB962C8B-B14F-4D97-AF65-F5344CB8AC3E}">
        <p14:creationId xmlns:p14="http://schemas.microsoft.com/office/powerpoint/2010/main" val="292279507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657224" y="499533"/>
            <a:ext cx="10772775" cy="1658198"/>
          </a:xfrm>
          <a:prstGeom prst="rect">
            <a:avLst/>
          </a:prstGeom>
        </p:spPr>
        <p:txBody>
          <a:bodyPr vert="horz" lIns="91440" tIns="45720" rIns="91440" bIns="45720" rtlCol="0" anchor="ctr">
            <a:normAutofit/>
          </a:bodyPr>
          <a:lstStyle/>
          <a:p>
            <a:r>
              <a:rPr lang="en-US"/>
              <a:t>Click to edit Master title style</a:t>
            </a:r>
            <a:endParaRPr lang="en-US" dirty="0"/>
          </a:p>
        </p:txBody>
      </p:sp>
      <p:sp>
        <p:nvSpPr>
          <p:cNvPr id="3" name="Text Placeholder 2"/>
          <p:cNvSpPr>
            <a:spLocks noGrp="1"/>
          </p:cNvSpPr>
          <p:nvPr>
            <p:ph type="body" idx="1"/>
          </p:nvPr>
        </p:nvSpPr>
        <p:spPr>
          <a:xfrm>
            <a:off x="676656" y="2011680"/>
            <a:ext cx="10753725" cy="3766185"/>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685800" y="6412447"/>
            <a:ext cx="4114800" cy="228600"/>
          </a:xfrm>
          <a:prstGeom prst="rect">
            <a:avLst/>
          </a:prstGeom>
        </p:spPr>
        <p:txBody>
          <a:bodyPr vert="horz" lIns="91440" tIns="45720" rIns="91440" bIns="45720" rtlCol="0" anchor="ctr"/>
          <a:lstStyle>
            <a:lvl1pPr algn="l">
              <a:defRPr sz="950">
                <a:solidFill>
                  <a:schemeClr val="tx1">
                    <a:alpha val="80000"/>
                  </a:schemeClr>
                </a:solidFill>
              </a:defRPr>
            </a:lvl1pPr>
          </a:lstStyle>
          <a:p>
            <a:fld id="{B26909E6-F416-47A0-B040-7D1BA9B29541}" type="datetimeFigureOut">
              <a:rPr lang="en-US" smtClean="0"/>
              <a:t>12/27/2022</a:t>
            </a:fld>
            <a:endParaRPr lang="en-US"/>
          </a:p>
        </p:txBody>
      </p:sp>
      <p:sp>
        <p:nvSpPr>
          <p:cNvPr id="5" name="Footer Placeholder 4"/>
          <p:cNvSpPr>
            <a:spLocks noGrp="1"/>
          </p:cNvSpPr>
          <p:nvPr>
            <p:ph type="ftr" sz="quarter" idx="3"/>
          </p:nvPr>
        </p:nvSpPr>
        <p:spPr>
          <a:xfrm>
            <a:off x="685800" y="6554697"/>
            <a:ext cx="5029200" cy="228600"/>
          </a:xfrm>
          <a:prstGeom prst="rect">
            <a:avLst/>
          </a:prstGeom>
        </p:spPr>
        <p:txBody>
          <a:bodyPr vert="horz" lIns="91440" tIns="45720" rIns="91440" bIns="45720" rtlCol="0" anchor="ctr"/>
          <a:lstStyle>
            <a:lvl1pPr algn="l">
              <a:defRPr sz="950" cap="all" baseline="0">
                <a:solidFill>
                  <a:schemeClr val="tx1">
                    <a:alpha val="80000"/>
                  </a:schemeClr>
                </a:solidFill>
              </a:defRPr>
            </a:lvl1pPr>
          </a:lstStyle>
          <a:p>
            <a:endParaRPr lang="en-US"/>
          </a:p>
        </p:txBody>
      </p:sp>
      <p:sp>
        <p:nvSpPr>
          <p:cNvPr id="6" name="Slide Number Placeholder 5"/>
          <p:cNvSpPr>
            <a:spLocks noGrp="1"/>
          </p:cNvSpPr>
          <p:nvPr>
            <p:ph type="sldNum" sz="quarter" idx="4"/>
          </p:nvPr>
        </p:nvSpPr>
        <p:spPr>
          <a:xfrm>
            <a:off x="8763926" y="5876412"/>
            <a:ext cx="2926080" cy="1397039"/>
          </a:xfrm>
          <a:prstGeom prst="rect">
            <a:avLst/>
          </a:prstGeom>
        </p:spPr>
        <p:txBody>
          <a:bodyPr vert="horz" lIns="91440" tIns="45720" rIns="91440" bIns="45720" rtlCol="0" anchor="b"/>
          <a:lstStyle>
            <a:lvl1pPr algn="r">
              <a:defRPr sz="10300" b="0">
                <a:ln>
                  <a:noFill/>
                </a:ln>
                <a:solidFill>
                  <a:schemeClr val="tx1">
                    <a:alpha val="20000"/>
                  </a:schemeClr>
                </a:solidFill>
                <a:latin typeface="+mj-lt"/>
              </a:defRPr>
            </a:lvl1pPr>
          </a:lstStyle>
          <a:p>
            <a:fld id="{40D180FC-6370-4C8C-BBA0-A83381745948}" type="slidenum">
              <a:rPr lang="en-US" smtClean="0"/>
              <a:t>‹#›</a:t>
            </a:fld>
            <a:endParaRPr lang="en-US"/>
          </a:p>
        </p:txBody>
      </p:sp>
    </p:spTree>
    <p:extLst>
      <p:ext uri="{BB962C8B-B14F-4D97-AF65-F5344CB8AC3E}">
        <p14:creationId xmlns:p14="http://schemas.microsoft.com/office/powerpoint/2010/main" val="1215829015"/>
      </p:ext>
    </p:extLst>
  </p:cSld>
  <p:clrMap bg1="dk1" tx1="lt1" bg2="dk2"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xStyles>
    <p:titleStyle>
      <a:lvl1pPr algn="l" defTabSz="914400" rtl="0" eaLnBrk="1" latinLnBrk="0" hangingPunct="1">
        <a:lnSpc>
          <a:spcPct val="85000"/>
        </a:lnSpc>
        <a:spcBef>
          <a:spcPct val="0"/>
        </a:spcBef>
        <a:buNone/>
        <a:defRPr sz="5400" kern="1200" spc="-120" baseline="0">
          <a:solidFill>
            <a:schemeClr val="tx1">
              <a:lumMod val="75000"/>
              <a:lumOff val="25000"/>
            </a:schemeClr>
          </a:solidFill>
          <a:latin typeface="+mj-lt"/>
          <a:ea typeface="+mj-ea"/>
          <a:cs typeface="+mj-cs"/>
        </a:defRPr>
      </a:lvl1pPr>
    </p:titleStyle>
    <p:bodyStyle>
      <a:lvl1pPr marL="91440" indent="-91440" algn="l" defTabSz="914400" rtl="0" eaLnBrk="1" latinLnBrk="0" hangingPunct="1">
        <a:lnSpc>
          <a:spcPct val="85000"/>
        </a:lnSpc>
        <a:spcBef>
          <a:spcPts val="1300"/>
        </a:spcBef>
        <a:buFont typeface="Arial" pitchFamily="34" charset="0"/>
        <a:buChar char=" "/>
        <a:defRPr sz="2400" kern="1200">
          <a:solidFill>
            <a:schemeClr val="accent1"/>
          </a:solidFill>
          <a:latin typeface="+mn-lt"/>
          <a:ea typeface="+mn-ea"/>
          <a:cs typeface="+mn-cs"/>
        </a:defRPr>
      </a:lvl1pPr>
      <a:lvl2pPr marL="347472" indent="-342900" algn="l" defTabSz="914400" rtl="0" eaLnBrk="1" latinLnBrk="0" hangingPunct="1">
        <a:lnSpc>
          <a:spcPct val="85000"/>
        </a:lnSpc>
        <a:spcBef>
          <a:spcPts val="600"/>
        </a:spcBef>
        <a:buFont typeface="Arial" pitchFamily="34" charset="0"/>
        <a:buChar char=" "/>
        <a:defRPr sz="2400" kern="1200">
          <a:solidFill>
            <a:schemeClr val="tx1">
              <a:lumMod val="75000"/>
              <a:lumOff val="25000"/>
            </a:schemeClr>
          </a:solidFill>
          <a:latin typeface="+mn-lt"/>
          <a:ea typeface="+mn-ea"/>
          <a:cs typeface="+mn-cs"/>
        </a:defRPr>
      </a:lvl2pPr>
      <a:lvl3pPr marL="548640" indent="-548640" algn="l" defTabSz="914400" rtl="0" eaLnBrk="1" latinLnBrk="0" hangingPunct="1">
        <a:lnSpc>
          <a:spcPct val="85000"/>
        </a:lnSpc>
        <a:spcBef>
          <a:spcPts val="600"/>
        </a:spcBef>
        <a:buFont typeface="Arial" pitchFamily="34" charset="0"/>
        <a:buChar char=" "/>
        <a:defRPr sz="2000" i="1" kern="1200">
          <a:solidFill>
            <a:schemeClr val="tx1">
              <a:lumMod val="65000"/>
              <a:lumOff val="35000"/>
            </a:schemeClr>
          </a:solidFill>
          <a:latin typeface="+mn-lt"/>
          <a:ea typeface="+mn-ea"/>
          <a:cs typeface="+mn-cs"/>
        </a:defRPr>
      </a:lvl3pPr>
      <a:lvl4pPr marL="822960" indent="-822960" algn="l" defTabSz="914400" rtl="0" eaLnBrk="1" latinLnBrk="0" hangingPunct="1">
        <a:lnSpc>
          <a:spcPct val="85000"/>
        </a:lnSpc>
        <a:spcBef>
          <a:spcPts val="600"/>
        </a:spcBef>
        <a:buFont typeface="Arial" pitchFamily="34" charset="0"/>
        <a:buChar char=" "/>
        <a:defRPr sz="1800" kern="1200">
          <a:solidFill>
            <a:schemeClr val="tx1">
              <a:lumMod val="65000"/>
              <a:lumOff val="35000"/>
            </a:schemeClr>
          </a:solidFill>
          <a:latin typeface="+mn-lt"/>
          <a:ea typeface="+mn-ea"/>
          <a:cs typeface="+mn-cs"/>
        </a:defRPr>
      </a:lvl4pPr>
      <a:lvl5pPr marL="1097280" indent="-1097280" algn="l" defTabSz="914400" rtl="0" eaLnBrk="1" latinLnBrk="0" hangingPunct="1">
        <a:lnSpc>
          <a:spcPct val="85000"/>
        </a:lnSpc>
        <a:spcBef>
          <a:spcPts val="600"/>
        </a:spcBef>
        <a:buFont typeface="Arial" pitchFamily="34" charset="0"/>
        <a:buChar char=" "/>
        <a:defRPr sz="1800" kern="1200">
          <a:solidFill>
            <a:schemeClr val="tx1">
              <a:lumMod val="65000"/>
              <a:lumOff val="35000"/>
            </a:schemeClr>
          </a:solidFill>
          <a:latin typeface="+mn-lt"/>
          <a:ea typeface="+mn-ea"/>
          <a:cs typeface="+mn-cs"/>
        </a:defRPr>
      </a:lvl5pPr>
      <a:lvl6pPr marL="1200000" indent="-228600" algn="l" defTabSz="914400" rtl="0" eaLnBrk="1" latinLnBrk="0" hangingPunct="1">
        <a:lnSpc>
          <a:spcPct val="85000"/>
        </a:lnSpc>
        <a:spcBef>
          <a:spcPts val="600"/>
        </a:spcBef>
        <a:buFont typeface="Arial" pitchFamily="34" charset="0"/>
        <a:buChar char=" "/>
        <a:defRPr sz="1800" kern="1200">
          <a:solidFill>
            <a:schemeClr val="tx1">
              <a:lumMod val="65000"/>
              <a:lumOff val="35000"/>
            </a:schemeClr>
          </a:solidFill>
          <a:latin typeface="+mn-lt"/>
          <a:ea typeface="+mn-ea"/>
          <a:cs typeface="+mn-cs"/>
        </a:defRPr>
      </a:lvl6pPr>
      <a:lvl7pPr marL="1400000" indent="-228600" algn="l" defTabSz="914400" rtl="0" eaLnBrk="1" latinLnBrk="0" hangingPunct="1">
        <a:lnSpc>
          <a:spcPct val="85000"/>
        </a:lnSpc>
        <a:spcBef>
          <a:spcPts val="600"/>
        </a:spcBef>
        <a:buFont typeface="Arial" pitchFamily="34" charset="0"/>
        <a:buChar char=" "/>
        <a:defRPr sz="1800" kern="1200">
          <a:solidFill>
            <a:schemeClr val="tx1">
              <a:lumMod val="65000"/>
              <a:lumOff val="35000"/>
            </a:schemeClr>
          </a:solidFill>
          <a:latin typeface="+mn-lt"/>
          <a:ea typeface="+mn-ea"/>
          <a:cs typeface="+mn-cs"/>
        </a:defRPr>
      </a:lvl7pPr>
      <a:lvl8pPr marL="1600000" indent="-228600" algn="l" defTabSz="914400" rtl="0" eaLnBrk="1" latinLnBrk="0" hangingPunct="1">
        <a:lnSpc>
          <a:spcPct val="85000"/>
        </a:lnSpc>
        <a:spcBef>
          <a:spcPts val="600"/>
        </a:spcBef>
        <a:buFont typeface="Arial" pitchFamily="34" charset="0"/>
        <a:buChar char=" "/>
        <a:defRPr sz="1800" kern="1200">
          <a:solidFill>
            <a:schemeClr val="tx1">
              <a:lumMod val="65000"/>
              <a:lumOff val="35000"/>
            </a:schemeClr>
          </a:solidFill>
          <a:latin typeface="+mn-lt"/>
          <a:ea typeface="+mn-ea"/>
          <a:cs typeface="+mn-cs"/>
        </a:defRPr>
      </a:lvl8pPr>
      <a:lvl9pPr marL="1800000" indent="-228600" algn="l" defTabSz="914400" rtl="0" eaLnBrk="1" latinLnBrk="0" hangingPunct="1">
        <a:lnSpc>
          <a:spcPct val="85000"/>
        </a:lnSpc>
        <a:spcBef>
          <a:spcPts val="600"/>
        </a:spcBef>
        <a:buFont typeface="Arial" pitchFamily="34" charset="0"/>
        <a:buChar char=" "/>
        <a:defRPr sz="1800" kern="1200">
          <a:solidFill>
            <a:schemeClr val="tx1">
              <a:lumMod val="65000"/>
              <a:lumOff val="35000"/>
            </a:schemeClr>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8" Type="http://schemas.openxmlformats.org/officeDocument/2006/relationships/image" Target="../media/image7.png"/><Relationship Id="rId3" Type="http://schemas.openxmlformats.org/officeDocument/2006/relationships/image" Target="../media/image2.png"/><Relationship Id="rId7"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4.xml"/><Relationship Id="rId6" Type="http://schemas.openxmlformats.org/officeDocument/2006/relationships/image" Target="../media/image5.png"/><Relationship Id="rId5" Type="http://schemas.openxmlformats.org/officeDocument/2006/relationships/image" Target="../media/image4.png"/><Relationship Id="rId4" Type="http://schemas.openxmlformats.org/officeDocument/2006/relationships/image" Target="../media/image3.png"/><Relationship Id="rId9" Type="http://schemas.openxmlformats.org/officeDocument/2006/relationships/image" Target="../media/image8.png"/></Relationships>
</file>

<file path=ppt/slides/_rels/slide3.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9.jpg"/><Relationship Id="rId7" Type="http://schemas.openxmlformats.org/officeDocument/2006/relationships/image" Target="../media/image7.png"/><Relationship Id="rId12" Type="http://schemas.openxmlformats.org/officeDocument/2006/relationships/image" Target="../media/image14.png"/><Relationship Id="rId2" Type="http://schemas.openxmlformats.org/officeDocument/2006/relationships/notesSlide" Target="../notesSlides/notesSlide3.xml"/><Relationship Id="rId1" Type="http://schemas.openxmlformats.org/officeDocument/2006/relationships/slideLayout" Target="../slideLayouts/slideLayout4.xml"/><Relationship Id="rId6" Type="http://schemas.openxmlformats.org/officeDocument/2006/relationships/image" Target="../media/image11.png"/><Relationship Id="rId11" Type="http://schemas.microsoft.com/office/2007/relationships/hdphoto" Target="../media/hdphoto2.wdp"/><Relationship Id="rId5" Type="http://schemas.openxmlformats.org/officeDocument/2006/relationships/image" Target="../media/image10.jpg"/><Relationship Id="rId10" Type="http://schemas.openxmlformats.org/officeDocument/2006/relationships/image" Target="../media/image13.png"/><Relationship Id="rId4" Type="http://schemas.openxmlformats.org/officeDocument/2006/relationships/image" Target="../media/image6.png"/><Relationship Id="rId9" Type="http://schemas.microsoft.com/office/2007/relationships/hdphoto" Target="../media/hdphoto1.wdp"/></Relationships>
</file>

<file path=ppt/slides/_rels/slide4.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chemeClr val="accent1"/>
        </a:solidFill>
        <a:effectLst/>
      </p:bgPr>
    </p:bg>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FE2D9B5E-97EC-446A-8FDF-4342637B97F8}"/>
              </a:ext>
            </a:extLst>
          </p:cNvPr>
          <p:cNvPicPr>
            <a:picLocks noChangeAspect="1"/>
          </p:cNvPicPr>
          <p:nvPr/>
        </p:nvPicPr>
        <p:blipFill rotWithShape="1">
          <a:blip r:embed="rId3">
            <a:extLst>
              <a:ext uri="{28A0092B-C50C-407E-A947-70E740481C1C}">
                <a14:useLocalDpi xmlns:a14="http://schemas.microsoft.com/office/drawing/2010/main" val="0"/>
              </a:ext>
            </a:extLst>
          </a:blip>
          <a:srcRect t="15730"/>
          <a:stretch/>
        </p:blipFill>
        <p:spPr>
          <a:xfrm>
            <a:off x="20" y="10"/>
            <a:ext cx="12191980" cy="6857990"/>
          </a:xfrm>
          <a:prstGeom prst="rect">
            <a:avLst/>
          </a:prstGeom>
        </p:spPr>
      </p:pic>
      <p:sp>
        <p:nvSpPr>
          <p:cNvPr id="15" name="Rectangle 14">
            <a:extLst>
              <a:ext uri="{FF2B5EF4-FFF2-40B4-BE49-F238E27FC236}">
                <a16:creationId xmlns:a16="http://schemas.microsoft.com/office/drawing/2014/main" id="{F78FA41B-9A77-4FFE-A10F-9443EFDE6096}"/>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0" y="2265037"/>
            <a:ext cx="7534631" cy="2628694"/>
          </a:xfrm>
          <a:prstGeom prst="rect">
            <a:avLst/>
          </a:prstGeom>
          <a:solidFill>
            <a:schemeClr val="bg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6E178F3-6B0E-4E3F-96A5-A7CB22494EAB}"/>
              </a:ext>
            </a:extLst>
          </p:cNvPr>
          <p:cNvSpPr>
            <a:spLocks noGrp="1"/>
          </p:cNvSpPr>
          <p:nvPr>
            <p:ph type="ctrTitle"/>
          </p:nvPr>
        </p:nvSpPr>
        <p:spPr>
          <a:xfrm>
            <a:off x="603504" y="2477347"/>
            <a:ext cx="6766928" cy="1645920"/>
          </a:xfrm>
        </p:spPr>
        <p:txBody>
          <a:bodyPr>
            <a:normAutofit/>
          </a:bodyPr>
          <a:lstStyle/>
          <a:p>
            <a:br>
              <a:rPr lang="en-US" sz="5400" dirty="0"/>
            </a:br>
            <a:r>
              <a:rPr lang="en-US" sz="5400" b="1" dirty="0"/>
              <a:t>Recycle Right</a:t>
            </a:r>
          </a:p>
        </p:txBody>
      </p:sp>
    </p:spTree>
    <p:extLst>
      <p:ext uri="{BB962C8B-B14F-4D97-AF65-F5344CB8AC3E}">
        <p14:creationId xmlns:p14="http://schemas.microsoft.com/office/powerpoint/2010/main" val="298031920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735015-D16F-41B2-B186-4CCF80052B4C}"/>
              </a:ext>
            </a:extLst>
          </p:cNvPr>
          <p:cNvSpPr>
            <a:spLocks noGrp="1"/>
          </p:cNvSpPr>
          <p:nvPr>
            <p:ph type="title"/>
          </p:nvPr>
        </p:nvSpPr>
        <p:spPr>
          <a:xfrm>
            <a:off x="518300" y="12176"/>
            <a:ext cx="11673700" cy="1381176"/>
          </a:xfrm>
          <a:noFill/>
          <a:ln>
            <a:noFill/>
          </a:ln>
        </p:spPr>
        <p:txBody>
          <a:bodyPr vert="horz" lIns="91440" tIns="45720" rIns="91440" bIns="45720" rtlCol="0" anchor="ctr">
            <a:normAutofit/>
          </a:bodyPr>
          <a:lstStyle/>
          <a:p>
            <a:r>
              <a:rPr lang="en-US" sz="5400" b="1" dirty="0">
                <a:solidFill>
                  <a:schemeClr val="bg1">
                    <a:lumMod val="75000"/>
                  </a:schemeClr>
                </a:solidFill>
                <a:latin typeface="Calibri" panose="020F0502020204030204" pitchFamily="34" charset="0"/>
                <a:cs typeface="Calibri" panose="020F0502020204030204" pitchFamily="34" charset="0"/>
              </a:rPr>
              <a:t>Recycle Right</a:t>
            </a:r>
          </a:p>
        </p:txBody>
      </p:sp>
      <p:sp>
        <p:nvSpPr>
          <p:cNvPr id="23" name="Content Placeholder 22">
            <a:extLst>
              <a:ext uri="{FF2B5EF4-FFF2-40B4-BE49-F238E27FC236}">
                <a16:creationId xmlns:a16="http://schemas.microsoft.com/office/drawing/2014/main" id="{29487D95-DF87-4441-B00B-18F43700C12E}"/>
              </a:ext>
            </a:extLst>
          </p:cNvPr>
          <p:cNvSpPr>
            <a:spLocks noGrp="1"/>
          </p:cNvSpPr>
          <p:nvPr>
            <p:ph sz="half" idx="1"/>
          </p:nvPr>
        </p:nvSpPr>
        <p:spPr>
          <a:xfrm>
            <a:off x="5025656" y="1769734"/>
            <a:ext cx="6888130" cy="5032743"/>
          </a:xfrm>
          <a:solidFill>
            <a:schemeClr val="tx1"/>
          </a:solidFill>
        </p:spPr>
        <p:txBody>
          <a:bodyPr>
            <a:normAutofit fontScale="92500" lnSpcReduction="10000"/>
          </a:bodyPr>
          <a:lstStyle/>
          <a:p>
            <a:pPr marL="0" lvl="0" indent="0" eaLnBrk="0" fontAlgn="base" hangingPunct="0">
              <a:lnSpc>
                <a:spcPct val="100000"/>
              </a:lnSpc>
              <a:spcBef>
                <a:spcPct val="0"/>
              </a:spcBef>
              <a:spcAft>
                <a:spcPct val="0"/>
              </a:spcAft>
              <a:buNone/>
              <a:tabLst>
                <a:tab pos="457200" algn="l"/>
              </a:tabLst>
            </a:pPr>
            <a:r>
              <a:rPr lang="en-US" altLang="en-US" sz="3000" b="1" dirty="0">
                <a:solidFill>
                  <a:schemeClr val="accent1">
                    <a:lumMod val="75000"/>
                  </a:schemeClr>
                </a:solidFill>
                <a:latin typeface="Calibri" panose="020F0502020204030204" pitchFamily="34" charset="0"/>
                <a:ea typeface="Times New Roman" panose="02020603050405020304" pitchFamily="18" charset="0"/>
                <a:cs typeface="Calibri" panose="020F0502020204030204" pitchFamily="34" charset="0"/>
              </a:rPr>
              <a:t>METAL CANS</a:t>
            </a:r>
            <a:endParaRPr lang="en-US" altLang="en-US" sz="3000" dirty="0">
              <a:solidFill>
                <a:schemeClr val="accent1">
                  <a:lumMod val="75000"/>
                </a:schemeClr>
              </a:solidFill>
            </a:endParaRPr>
          </a:p>
          <a:p>
            <a:pPr marL="0" lvl="0" indent="0" eaLnBrk="0" fontAlgn="base" hangingPunct="0">
              <a:lnSpc>
                <a:spcPct val="100000"/>
              </a:lnSpc>
              <a:spcBef>
                <a:spcPct val="0"/>
              </a:spcBef>
              <a:spcAft>
                <a:spcPct val="0"/>
              </a:spcAft>
              <a:buNone/>
              <a:tabLst>
                <a:tab pos="457200" algn="l"/>
              </a:tabLst>
            </a:pPr>
            <a:r>
              <a:rPr lang="en-US" altLang="en-US" dirty="0">
                <a:solidFill>
                  <a:schemeClr val="tx2">
                    <a:lumMod val="25000"/>
                  </a:schemeClr>
                </a:solidFill>
                <a:latin typeface="Calibri" panose="020F0502020204030204" pitchFamily="34" charset="0"/>
                <a:cs typeface="Calibri" panose="020F0502020204030204" pitchFamily="34" charset="0"/>
              </a:rPr>
              <a:t>F</a:t>
            </a:r>
            <a:r>
              <a:rPr lang="en-US" altLang="en-US" dirty="0">
                <a:solidFill>
                  <a:schemeClr val="tx2">
                    <a:lumMod val="25000"/>
                  </a:schemeClr>
                </a:solidFill>
                <a:latin typeface="Calibri" panose="020F0502020204030204" pitchFamily="34" charset="0"/>
                <a:ea typeface="Times New Roman" panose="02020603050405020304" pitchFamily="18" charset="0"/>
                <a:cs typeface="Calibri" panose="020F0502020204030204" pitchFamily="34" charset="0"/>
              </a:rPr>
              <a:t>ood and beverage aluminum, tin, and steel cans</a:t>
            </a:r>
          </a:p>
          <a:p>
            <a:pPr marL="0" lvl="0" indent="0" eaLnBrk="0" fontAlgn="base" hangingPunct="0">
              <a:lnSpc>
                <a:spcPct val="100000"/>
              </a:lnSpc>
              <a:spcBef>
                <a:spcPct val="0"/>
              </a:spcBef>
              <a:spcAft>
                <a:spcPct val="0"/>
              </a:spcAft>
              <a:buNone/>
              <a:tabLst>
                <a:tab pos="457200" algn="l"/>
              </a:tabLst>
            </a:pPr>
            <a:r>
              <a:rPr lang="en-US" altLang="en-US" sz="2600" dirty="0">
                <a:solidFill>
                  <a:schemeClr val="tx2">
                    <a:lumMod val="25000"/>
                  </a:schemeClr>
                </a:solidFill>
                <a:latin typeface="Calibri" panose="020F0502020204030204" pitchFamily="34" charset="0"/>
                <a:ea typeface="Times New Roman" panose="02020603050405020304" pitchFamily="18" charset="0"/>
                <a:cs typeface="Calibri" panose="020F0502020204030204" pitchFamily="34" charset="0"/>
              </a:rPr>
              <a:t> </a:t>
            </a:r>
            <a:endParaRPr lang="en-US" altLang="en-US" sz="2100" dirty="0">
              <a:solidFill>
                <a:schemeClr val="tx2">
                  <a:lumMod val="25000"/>
                </a:schemeClr>
              </a:solidFill>
            </a:endParaRPr>
          </a:p>
          <a:p>
            <a:pPr marL="0" lvl="0" indent="0" eaLnBrk="0" fontAlgn="base" hangingPunct="0">
              <a:lnSpc>
                <a:spcPct val="100000"/>
              </a:lnSpc>
              <a:spcBef>
                <a:spcPct val="0"/>
              </a:spcBef>
              <a:spcAft>
                <a:spcPct val="0"/>
              </a:spcAft>
              <a:buNone/>
              <a:tabLst>
                <a:tab pos="457200" algn="l"/>
              </a:tabLst>
            </a:pPr>
            <a:r>
              <a:rPr lang="en-US" altLang="en-US" sz="3000" b="1" dirty="0">
                <a:solidFill>
                  <a:schemeClr val="accent1">
                    <a:lumMod val="75000"/>
                  </a:schemeClr>
                </a:solidFill>
                <a:latin typeface="Calibri" panose="020F0502020204030204" pitchFamily="34" charset="0"/>
                <a:ea typeface="Times New Roman" panose="02020603050405020304" pitchFamily="18" charset="0"/>
                <a:cs typeface="Calibri" panose="020F0502020204030204" pitchFamily="34" charset="0"/>
              </a:rPr>
              <a:t>GLASS BOTTLES AND JARS </a:t>
            </a:r>
          </a:p>
          <a:p>
            <a:pPr marL="0" indent="0" eaLnBrk="0" fontAlgn="base" hangingPunct="0">
              <a:lnSpc>
                <a:spcPct val="100000"/>
              </a:lnSpc>
              <a:spcBef>
                <a:spcPct val="0"/>
              </a:spcBef>
              <a:spcAft>
                <a:spcPct val="0"/>
              </a:spcAft>
              <a:buNone/>
              <a:tabLst>
                <a:tab pos="457200" algn="l"/>
              </a:tabLst>
            </a:pPr>
            <a:r>
              <a:rPr lang="en-US" altLang="en-US" dirty="0">
                <a:solidFill>
                  <a:schemeClr val="tx2">
                    <a:lumMod val="25000"/>
                  </a:schemeClr>
                </a:solidFill>
                <a:latin typeface="Calibri" panose="020F0502020204030204" pitchFamily="34" charset="0"/>
                <a:cs typeface="Calibri" panose="020F0502020204030204" pitchFamily="34" charset="0"/>
              </a:rPr>
              <a:t>Food and beverage bottles and jars </a:t>
            </a:r>
          </a:p>
          <a:p>
            <a:pPr marL="0" lvl="0" indent="0" eaLnBrk="0" fontAlgn="base" hangingPunct="0">
              <a:lnSpc>
                <a:spcPct val="100000"/>
              </a:lnSpc>
              <a:spcBef>
                <a:spcPct val="0"/>
              </a:spcBef>
              <a:spcAft>
                <a:spcPct val="0"/>
              </a:spcAft>
              <a:buNone/>
              <a:tabLst>
                <a:tab pos="457200" algn="l"/>
              </a:tabLst>
            </a:pPr>
            <a:endParaRPr lang="en-US" altLang="en-US" sz="2100" dirty="0">
              <a:solidFill>
                <a:schemeClr val="tx2">
                  <a:lumMod val="25000"/>
                </a:schemeClr>
              </a:solidFill>
              <a:latin typeface="Arial" panose="020B0604020202020204" pitchFamily="34" charset="0"/>
            </a:endParaRPr>
          </a:p>
          <a:p>
            <a:pPr marL="0" lvl="0" indent="0" eaLnBrk="0" fontAlgn="base" hangingPunct="0">
              <a:lnSpc>
                <a:spcPct val="120000"/>
              </a:lnSpc>
              <a:spcBef>
                <a:spcPct val="0"/>
              </a:spcBef>
              <a:spcAft>
                <a:spcPct val="0"/>
              </a:spcAft>
              <a:buNone/>
              <a:tabLst>
                <a:tab pos="457200" algn="l"/>
              </a:tabLst>
            </a:pPr>
            <a:r>
              <a:rPr lang="en-US" altLang="en-US" sz="3000" b="1" dirty="0">
                <a:solidFill>
                  <a:schemeClr val="accent1">
                    <a:lumMod val="75000"/>
                  </a:schemeClr>
                </a:solidFill>
                <a:latin typeface="Calibri" panose="020F0502020204030204" pitchFamily="34" charset="0"/>
                <a:ea typeface="Times New Roman" panose="02020603050405020304" pitchFamily="18" charset="0"/>
                <a:cs typeface="Calibri" panose="020F0502020204030204" pitchFamily="34" charset="0"/>
              </a:rPr>
              <a:t>PLASTIC BOTTLES, CONTAINERS AND JUGS </a:t>
            </a:r>
            <a:endParaRPr lang="en-US" sz="3000" b="1" dirty="0">
              <a:solidFill>
                <a:schemeClr val="accent1">
                  <a:lumMod val="75000"/>
                </a:schemeClr>
              </a:solidFill>
              <a:latin typeface="Calibri" panose="020F0502020204030204" pitchFamily="34" charset="0"/>
              <a:cs typeface="Calibri" panose="020F0502020204030204" pitchFamily="34" charset="0"/>
            </a:endParaRPr>
          </a:p>
          <a:p>
            <a:pPr marL="177800" lvl="0" indent="-177800" eaLnBrk="0" fontAlgn="base" hangingPunct="0">
              <a:lnSpc>
                <a:spcPct val="120000"/>
              </a:lnSpc>
              <a:spcBef>
                <a:spcPct val="0"/>
              </a:spcBef>
              <a:spcAft>
                <a:spcPct val="0"/>
              </a:spcAft>
              <a:buFont typeface="Arial" panose="020B0604020202020204" pitchFamily="34" charset="0"/>
              <a:buChar char="•"/>
              <a:tabLst>
                <a:tab pos="457200" algn="l"/>
              </a:tabLst>
            </a:pPr>
            <a:r>
              <a:rPr lang="en-US" dirty="0">
                <a:solidFill>
                  <a:schemeClr val="tx2">
                    <a:lumMod val="25000"/>
                  </a:schemeClr>
                </a:solidFill>
                <a:latin typeface="Calibri" panose="020F0502020204030204" pitchFamily="34" charset="0"/>
                <a:cs typeface="Calibri" panose="020F0502020204030204" pitchFamily="34" charset="0"/>
              </a:rPr>
              <a:t>Containers numbered 1, 2 or 5  </a:t>
            </a:r>
          </a:p>
          <a:p>
            <a:pPr marL="177800" lvl="0" indent="-177800">
              <a:buFont typeface="Arial" panose="020B0604020202020204" pitchFamily="34" charset="0"/>
              <a:buChar char="•"/>
            </a:pPr>
            <a:r>
              <a:rPr lang="en-US" dirty="0">
                <a:solidFill>
                  <a:schemeClr val="tx2">
                    <a:lumMod val="25000"/>
                  </a:schemeClr>
                </a:solidFill>
                <a:latin typeface="Calibri" panose="020F0502020204030204" pitchFamily="34" charset="0"/>
                <a:cs typeface="Calibri" panose="020F0502020204030204" pitchFamily="34" charset="0"/>
              </a:rPr>
              <a:t>Soda, juice and water bottles</a:t>
            </a:r>
          </a:p>
          <a:p>
            <a:pPr marL="177800" lvl="0" indent="-177800">
              <a:buFont typeface="Arial" panose="020B0604020202020204" pitchFamily="34" charset="0"/>
              <a:buChar char="•"/>
            </a:pPr>
            <a:r>
              <a:rPr lang="en-US" dirty="0">
                <a:solidFill>
                  <a:schemeClr val="tx2">
                    <a:lumMod val="25000"/>
                  </a:schemeClr>
                </a:solidFill>
                <a:latin typeface="Calibri" panose="020F0502020204030204" pitchFamily="34" charset="0"/>
                <a:cs typeface="Calibri" panose="020F0502020204030204" pitchFamily="34" charset="0"/>
              </a:rPr>
              <a:t>Milk and juice jugs</a:t>
            </a:r>
          </a:p>
          <a:p>
            <a:pPr marL="177800" indent="-177800">
              <a:buFont typeface="Arial" panose="020B0604020202020204" pitchFamily="34" charset="0"/>
              <a:buChar char="•"/>
            </a:pPr>
            <a:r>
              <a:rPr lang="en-US" dirty="0">
                <a:solidFill>
                  <a:schemeClr val="tx2">
                    <a:lumMod val="25000"/>
                  </a:schemeClr>
                </a:solidFill>
                <a:latin typeface="Calibri" panose="020F0502020204030204" pitchFamily="34" charset="0"/>
                <a:cs typeface="Calibri" panose="020F0502020204030204" pitchFamily="34" charset="0"/>
              </a:rPr>
              <a:t>Clear berry and produce containers</a:t>
            </a:r>
          </a:p>
          <a:p>
            <a:pPr marL="177800" lvl="0" indent="-177800">
              <a:buFont typeface="Arial" panose="020B0604020202020204" pitchFamily="34" charset="0"/>
              <a:buChar char="•"/>
            </a:pPr>
            <a:r>
              <a:rPr lang="en-US" dirty="0">
                <a:solidFill>
                  <a:schemeClr val="tx2">
                    <a:lumMod val="25000"/>
                  </a:schemeClr>
                </a:solidFill>
                <a:latin typeface="Calibri" panose="020F0502020204030204" pitchFamily="34" charset="0"/>
                <a:cs typeface="Calibri" panose="020F0502020204030204" pitchFamily="34" charset="0"/>
              </a:rPr>
              <a:t>Margarine, cottage cheese, cream cheese, other tubs/lids</a:t>
            </a:r>
          </a:p>
          <a:p>
            <a:pPr marL="177800" lvl="0" indent="-177800">
              <a:buFont typeface="Arial" panose="020B0604020202020204" pitchFamily="34" charset="0"/>
              <a:buChar char="•"/>
            </a:pPr>
            <a:r>
              <a:rPr lang="en-US" dirty="0">
                <a:solidFill>
                  <a:schemeClr val="tx2">
                    <a:lumMod val="25000"/>
                  </a:schemeClr>
                </a:solidFill>
                <a:latin typeface="Calibri" panose="020F0502020204030204" pitchFamily="34" charset="0"/>
                <a:cs typeface="Calibri" panose="020F0502020204030204" pitchFamily="34" charset="0"/>
              </a:rPr>
              <a:t>Laundry detergent bottles and jugs</a:t>
            </a:r>
          </a:p>
          <a:p>
            <a:endParaRPr lang="en-US" dirty="0">
              <a:solidFill>
                <a:schemeClr val="tx2">
                  <a:lumMod val="25000"/>
                </a:schemeClr>
              </a:solidFill>
            </a:endParaRPr>
          </a:p>
        </p:txBody>
      </p:sp>
      <p:sp>
        <p:nvSpPr>
          <p:cNvPr id="21" name="Rectangle 16">
            <a:extLst>
              <a:ext uri="{FF2B5EF4-FFF2-40B4-BE49-F238E27FC236}">
                <a16:creationId xmlns:a16="http://schemas.microsoft.com/office/drawing/2014/main" id="{2F37F4C4-3A49-44B3-B494-CEDF06748F0F}"/>
              </a:ext>
            </a:extLst>
          </p:cNvPr>
          <p:cNvSpPr>
            <a:spLocks noChangeArrowheads="1"/>
          </p:cNvSpPr>
          <p:nvPr/>
        </p:nvSpPr>
        <p:spPr bwMode="auto">
          <a:xfrm>
            <a:off x="401103" y="1685796"/>
            <a:ext cx="4529253" cy="46782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tabLst>
                <a:tab pos="457200" algn="l"/>
              </a:tabLst>
              <a:defRPr>
                <a:solidFill>
                  <a:schemeClr val="tx1"/>
                </a:solidFill>
                <a:latin typeface="Arial" panose="020B0604020202020204" pitchFamily="34" charset="0"/>
              </a:defRPr>
            </a:lvl1pPr>
            <a:lvl2pPr eaLnBrk="0" fontAlgn="base" hangingPunct="0">
              <a:spcBef>
                <a:spcPct val="0"/>
              </a:spcBef>
              <a:spcAft>
                <a:spcPct val="0"/>
              </a:spcAft>
              <a:tabLst>
                <a:tab pos="457200" algn="l"/>
              </a:tabLst>
              <a:defRPr>
                <a:solidFill>
                  <a:schemeClr val="tx1"/>
                </a:solidFill>
                <a:latin typeface="Arial" panose="020B0604020202020204" pitchFamily="34" charset="0"/>
              </a:defRPr>
            </a:lvl2pPr>
            <a:lvl3pPr eaLnBrk="0" fontAlgn="base" hangingPunct="0">
              <a:spcBef>
                <a:spcPct val="0"/>
              </a:spcBef>
              <a:spcAft>
                <a:spcPct val="0"/>
              </a:spcAft>
              <a:tabLst>
                <a:tab pos="457200" algn="l"/>
              </a:tabLst>
              <a:defRPr>
                <a:solidFill>
                  <a:schemeClr val="tx1"/>
                </a:solidFill>
                <a:latin typeface="Arial" panose="020B0604020202020204" pitchFamily="34" charset="0"/>
              </a:defRPr>
            </a:lvl3pPr>
            <a:lvl4pPr eaLnBrk="0" fontAlgn="base" hangingPunct="0">
              <a:spcBef>
                <a:spcPct val="0"/>
              </a:spcBef>
              <a:spcAft>
                <a:spcPct val="0"/>
              </a:spcAft>
              <a:tabLst>
                <a:tab pos="457200" algn="l"/>
              </a:tabLst>
              <a:defRPr>
                <a:solidFill>
                  <a:schemeClr val="tx1"/>
                </a:solidFill>
                <a:latin typeface="Arial" panose="020B0604020202020204" pitchFamily="34" charset="0"/>
              </a:defRPr>
            </a:lvl4pPr>
            <a:lvl5pPr eaLnBrk="0" fontAlgn="base" hangingPunct="0">
              <a:spcBef>
                <a:spcPct val="0"/>
              </a:spcBef>
              <a:spcAft>
                <a:spcPct val="0"/>
              </a:spcAft>
              <a:tabLst>
                <a:tab pos="457200" algn="l"/>
              </a:tabLst>
              <a:defRPr>
                <a:solidFill>
                  <a:schemeClr val="tx1"/>
                </a:solidFill>
                <a:latin typeface="Arial" panose="020B0604020202020204" pitchFamily="34" charset="0"/>
              </a:defRPr>
            </a:lvl5pPr>
            <a:lvl6pPr eaLnBrk="0" fontAlgn="base" hangingPunct="0">
              <a:spcBef>
                <a:spcPct val="0"/>
              </a:spcBef>
              <a:spcAft>
                <a:spcPct val="0"/>
              </a:spcAft>
              <a:tabLst>
                <a:tab pos="457200" algn="l"/>
              </a:tabLst>
              <a:defRPr>
                <a:solidFill>
                  <a:schemeClr val="tx1"/>
                </a:solidFill>
                <a:latin typeface="Arial" panose="020B0604020202020204" pitchFamily="34" charset="0"/>
              </a:defRPr>
            </a:lvl6pPr>
            <a:lvl7pPr eaLnBrk="0" fontAlgn="base" hangingPunct="0">
              <a:spcBef>
                <a:spcPct val="0"/>
              </a:spcBef>
              <a:spcAft>
                <a:spcPct val="0"/>
              </a:spcAft>
              <a:tabLst>
                <a:tab pos="457200" algn="l"/>
              </a:tabLst>
              <a:defRPr>
                <a:solidFill>
                  <a:schemeClr val="tx1"/>
                </a:solidFill>
                <a:latin typeface="Arial" panose="020B0604020202020204" pitchFamily="34" charset="0"/>
              </a:defRPr>
            </a:lvl7pPr>
            <a:lvl8pPr eaLnBrk="0" fontAlgn="base" hangingPunct="0">
              <a:spcBef>
                <a:spcPct val="0"/>
              </a:spcBef>
              <a:spcAft>
                <a:spcPct val="0"/>
              </a:spcAft>
              <a:tabLst>
                <a:tab pos="457200" algn="l"/>
              </a:tabLst>
              <a:defRPr>
                <a:solidFill>
                  <a:schemeClr val="tx1"/>
                </a:solidFill>
                <a:latin typeface="Arial" panose="020B0604020202020204" pitchFamily="34" charset="0"/>
              </a:defRPr>
            </a:lvl8pPr>
            <a:lvl9pPr eaLnBrk="0" fontAlgn="base" hangingPunct="0">
              <a:spcBef>
                <a:spcPct val="0"/>
              </a:spcBef>
              <a:spcAft>
                <a:spcPct val="0"/>
              </a:spcAft>
              <a:tabLst>
                <a:tab pos="457200" algn="l"/>
              </a:tabLs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tab pos="457200" algn="l"/>
              </a:tabLst>
              <a:defRPr/>
            </a:pPr>
            <a:r>
              <a:rPr kumimoji="0" lang="en-US" altLang="en-US" sz="2800" b="1" i="0" u="none" strike="noStrike" kern="1200" cap="none" spc="0" normalizeH="0" baseline="0" noProof="0" dirty="0">
                <a:ln>
                  <a:noFill/>
                </a:ln>
                <a:solidFill>
                  <a:schemeClr val="accent1">
                    <a:lumMod val="75000"/>
                  </a:schemeClr>
                </a:solidFill>
                <a:effectLst/>
                <a:uLnTx/>
                <a:uFillTx/>
                <a:latin typeface="Calibri" panose="020F0502020204030204" pitchFamily="34" charset="0"/>
                <a:ea typeface="Times New Roman" panose="02020603050405020304" pitchFamily="18" charset="0"/>
                <a:cs typeface="Calibri" panose="020F0502020204030204" pitchFamily="34" charset="0"/>
              </a:rPr>
              <a:t>PAPER</a:t>
            </a:r>
            <a:endParaRPr kumimoji="0" lang="en-US" altLang="en-US" sz="2800" b="0" i="0" u="none" strike="noStrike" kern="1200" cap="none" spc="0" normalizeH="0" baseline="0" noProof="0" dirty="0">
              <a:ln>
                <a:noFill/>
              </a:ln>
              <a:solidFill>
                <a:schemeClr val="accent1">
                  <a:lumMod val="75000"/>
                </a:schemeClr>
              </a:solidFill>
              <a:effectLst/>
              <a:uLnTx/>
              <a:uFillTx/>
            </a:endParaRPr>
          </a:p>
          <a:p>
            <a:pPr marL="168275" marR="0" lvl="0" indent="-168275" algn="l" defTabSz="914400" rtl="0" eaLnBrk="0" fontAlgn="base" latinLnBrk="0" hangingPunct="0">
              <a:lnSpc>
                <a:spcPct val="100000"/>
              </a:lnSpc>
              <a:spcBef>
                <a:spcPct val="0"/>
              </a:spcBef>
              <a:spcAft>
                <a:spcPct val="0"/>
              </a:spcAft>
              <a:buClrTx/>
              <a:buSzTx/>
              <a:buFontTx/>
              <a:buChar char="•"/>
              <a:tabLst>
                <a:tab pos="457200" algn="l"/>
              </a:tabLst>
              <a:defRPr/>
            </a:pPr>
            <a:r>
              <a:rPr kumimoji="0" lang="en-US" altLang="en-US" sz="2200" b="0" i="0" u="none" strike="noStrike" kern="1200" cap="none" spc="0" normalizeH="0" baseline="0" noProof="0" dirty="0">
                <a:ln>
                  <a:noFill/>
                </a:ln>
                <a:solidFill>
                  <a:srgbClr val="DFE3E5">
                    <a:lumMod val="25000"/>
                  </a:srgbClr>
                </a:solidFill>
                <a:effectLst/>
                <a:uLnTx/>
                <a:uFillTx/>
                <a:latin typeface="Calibri" panose="020F0502020204030204" pitchFamily="34" charset="0"/>
                <a:ea typeface="Times New Roman" panose="02020603050405020304" pitchFamily="18" charset="0"/>
                <a:cs typeface="Calibri" panose="020F0502020204030204" pitchFamily="34" charset="0"/>
              </a:rPr>
              <a:t>Newspaper and inserts</a:t>
            </a:r>
            <a:endParaRPr kumimoji="0" lang="en-US" altLang="en-US" sz="2200" b="0" i="0" u="none" strike="noStrike" kern="1200" cap="none" spc="0" normalizeH="0" baseline="0" noProof="0" dirty="0">
              <a:ln>
                <a:noFill/>
              </a:ln>
              <a:solidFill>
                <a:srgbClr val="DFE3E5">
                  <a:lumMod val="25000"/>
                </a:srgbClr>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168275" marR="0" lvl="0" indent="-168275" algn="l" defTabSz="914400" rtl="0" eaLnBrk="0" fontAlgn="base" latinLnBrk="0" hangingPunct="0">
              <a:lnSpc>
                <a:spcPct val="100000"/>
              </a:lnSpc>
              <a:spcBef>
                <a:spcPct val="0"/>
              </a:spcBef>
              <a:spcAft>
                <a:spcPct val="0"/>
              </a:spcAft>
              <a:buClrTx/>
              <a:buSzTx/>
              <a:buFontTx/>
              <a:buChar char="•"/>
              <a:tabLst>
                <a:tab pos="457200" algn="l"/>
              </a:tabLst>
              <a:defRPr/>
            </a:pPr>
            <a:r>
              <a:rPr kumimoji="0" lang="en-US" altLang="en-US" sz="2200" b="0" i="0" u="none" strike="noStrike" kern="1200" cap="none" spc="0" normalizeH="0" baseline="0" noProof="0" dirty="0">
                <a:ln>
                  <a:noFill/>
                </a:ln>
                <a:solidFill>
                  <a:srgbClr val="DFE3E5">
                    <a:lumMod val="25000"/>
                  </a:srgbClr>
                </a:solidFill>
                <a:effectLst/>
                <a:uLnTx/>
                <a:uFillTx/>
                <a:latin typeface="Calibri" panose="020F0502020204030204" pitchFamily="34" charset="0"/>
                <a:ea typeface="Times New Roman" panose="02020603050405020304" pitchFamily="18" charset="0"/>
                <a:cs typeface="Calibri" panose="020F0502020204030204" pitchFamily="34" charset="0"/>
              </a:rPr>
              <a:t>Magazines and catalogs</a:t>
            </a:r>
            <a:endParaRPr kumimoji="0" lang="en-US" altLang="en-US" sz="2200" b="0" i="0" u="none" strike="noStrike" kern="1200" cap="none" spc="0" normalizeH="0" baseline="0" noProof="0" dirty="0">
              <a:ln>
                <a:noFill/>
              </a:ln>
              <a:solidFill>
                <a:srgbClr val="DFE3E5">
                  <a:lumMod val="25000"/>
                </a:srgbClr>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168275" marR="0" lvl="0" indent="-168275" algn="l" defTabSz="914400" rtl="0" eaLnBrk="0" fontAlgn="base" latinLnBrk="0" hangingPunct="0">
              <a:lnSpc>
                <a:spcPct val="100000"/>
              </a:lnSpc>
              <a:spcBef>
                <a:spcPct val="0"/>
              </a:spcBef>
              <a:spcAft>
                <a:spcPct val="0"/>
              </a:spcAft>
              <a:buClrTx/>
              <a:buSzTx/>
              <a:buFontTx/>
              <a:buChar char="•"/>
              <a:tabLst>
                <a:tab pos="457200" algn="l"/>
              </a:tabLst>
              <a:defRPr/>
            </a:pPr>
            <a:r>
              <a:rPr kumimoji="0" lang="en-US" altLang="en-US" sz="2200" b="0" i="0" u="none" strike="noStrike" kern="1200" cap="none" spc="0" normalizeH="0" baseline="0" noProof="0" dirty="0">
                <a:ln>
                  <a:noFill/>
                </a:ln>
                <a:solidFill>
                  <a:srgbClr val="DFE3E5">
                    <a:lumMod val="25000"/>
                  </a:srgbClr>
                </a:solidFill>
                <a:effectLst/>
                <a:uLnTx/>
                <a:uFillTx/>
                <a:latin typeface="Calibri" panose="020F0502020204030204" pitchFamily="34" charset="0"/>
                <a:ea typeface="Times New Roman" panose="02020603050405020304" pitchFamily="18" charset="0"/>
                <a:cs typeface="Calibri" panose="020F0502020204030204" pitchFamily="34" charset="0"/>
              </a:rPr>
              <a:t>Mail and office papers</a:t>
            </a:r>
            <a:r>
              <a:rPr kumimoji="0" lang="en-US" altLang="en-US" sz="2200" b="1" i="0" u="none" strike="noStrike" kern="1200" cap="none" spc="0" normalizeH="0" baseline="0" noProof="0" dirty="0">
                <a:ln>
                  <a:noFill/>
                </a:ln>
                <a:solidFill>
                  <a:srgbClr val="DFE3E5">
                    <a:lumMod val="25000"/>
                  </a:srgbClr>
                </a:solidFill>
                <a:effectLst/>
                <a:uLnTx/>
                <a:uFillTx/>
                <a:latin typeface="Calibri" panose="020F0502020204030204" pitchFamily="34" charset="0"/>
                <a:ea typeface="Times New Roman" panose="02020603050405020304" pitchFamily="18" charset="0"/>
                <a:cs typeface="Calibri" panose="020F0502020204030204" pitchFamily="34" charset="0"/>
              </a:rPr>
              <a:t> </a:t>
            </a:r>
          </a:p>
          <a:p>
            <a:pPr marL="0" marR="0" lvl="0" indent="0" algn="l" defTabSz="914400" rtl="0" eaLnBrk="0" fontAlgn="base" latinLnBrk="0" hangingPunct="0">
              <a:lnSpc>
                <a:spcPct val="100000"/>
              </a:lnSpc>
              <a:spcBef>
                <a:spcPct val="0"/>
              </a:spcBef>
              <a:spcAft>
                <a:spcPct val="0"/>
              </a:spcAft>
              <a:buClrTx/>
              <a:buSzTx/>
              <a:buFontTx/>
              <a:buChar char="•"/>
              <a:tabLst>
                <a:tab pos="457200" algn="l"/>
              </a:tabLst>
              <a:defRPr/>
            </a:pPr>
            <a:endParaRPr kumimoji="0" lang="en-US" altLang="en-US" sz="1600" b="0" i="0" u="none" strike="noStrike" kern="1200" cap="none" spc="0" normalizeH="0" baseline="0" noProof="0" dirty="0">
              <a:ln>
                <a:noFill/>
              </a:ln>
              <a:solidFill>
                <a:srgbClr val="DFE3E5">
                  <a:lumMod val="25000"/>
                </a:srgbClr>
              </a:solidFill>
              <a:effectLst/>
              <a:uLnTx/>
              <a:uFillTx/>
              <a:latin typeface="Arial" panose="020B0604020202020204" pitchFamily="34" charset="0"/>
              <a:ea typeface="+mn-ea"/>
              <a:cs typeface="+mn-cs"/>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defRPr/>
            </a:pPr>
            <a:r>
              <a:rPr kumimoji="0" lang="en-US" altLang="en-US" sz="2800" b="1" i="0" u="none" strike="noStrike" kern="1200" cap="none" spc="0" normalizeH="0" baseline="0" noProof="0" dirty="0">
                <a:ln>
                  <a:noFill/>
                </a:ln>
                <a:solidFill>
                  <a:schemeClr val="accent1">
                    <a:lumMod val="75000"/>
                  </a:schemeClr>
                </a:solidFill>
                <a:effectLst/>
                <a:uLnTx/>
                <a:uFillTx/>
                <a:latin typeface="Calibri" panose="020F0502020204030204" pitchFamily="34" charset="0"/>
                <a:ea typeface="Times New Roman" panose="02020603050405020304" pitchFamily="18" charset="0"/>
                <a:cs typeface="Calibri" panose="020F0502020204030204" pitchFamily="34" charset="0"/>
              </a:rPr>
              <a:t>CARDBOARD</a:t>
            </a:r>
            <a:endParaRPr kumimoji="0" lang="en-US" altLang="en-US" sz="2800" b="0" i="0" u="none" strike="noStrike" kern="1200" cap="none" spc="0" normalizeH="0" baseline="0" noProof="0" dirty="0">
              <a:ln>
                <a:noFill/>
              </a:ln>
              <a:solidFill>
                <a:schemeClr val="accent1">
                  <a:lumMod val="75000"/>
                </a:schemeClr>
              </a:solidFill>
              <a:effectLst/>
              <a:uLnTx/>
              <a:uFillTx/>
            </a:endParaRPr>
          </a:p>
          <a:p>
            <a:pPr marL="168275" marR="0" lvl="0" indent="-168275" algn="l" defTabSz="914400" rtl="0" eaLnBrk="0" fontAlgn="base" latinLnBrk="0" hangingPunct="0">
              <a:lnSpc>
                <a:spcPct val="100000"/>
              </a:lnSpc>
              <a:spcBef>
                <a:spcPct val="0"/>
              </a:spcBef>
              <a:spcAft>
                <a:spcPct val="0"/>
              </a:spcAft>
              <a:buClrTx/>
              <a:buSzTx/>
              <a:buFontTx/>
              <a:buChar char="•"/>
              <a:tabLst>
                <a:tab pos="457200" algn="l"/>
              </a:tabLst>
              <a:defRPr/>
            </a:pPr>
            <a:r>
              <a:rPr kumimoji="0" lang="en-US" altLang="en-US" sz="2200" b="0" i="0" u="none" strike="noStrike" kern="1200" cap="none" spc="0" normalizeH="0" baseline="0" noProof="0" dirty="0">
                <a:ln>
                  <a:noFill/>
                </a:ln>
                <a:solidFill>
                  <a:srgbClr val="DFE3E5">
                    <a:lumMod val="25000"/>
                  </a:srgbClr>
                </a:solidFill>
                <a:effectLst/>
                <a:uLnTx/>
                <a:uFillTx/>
                <a:latin typeface="Calibri" panose="020F0502020204030204" pitchFamily="34" charset="0"/>
                <a:ea typeface="+mn-ea"/>
                <a:cs typeface="Calibri" panose="020F0502020204030204" pitchFamily="34" charset="0"/>
              </a:rPr>
              <a:t>Corrugated cardboard</a:t>
            </a:r>
          </a:p>
          <a:p>
            <a:pPr marL="168275" marR="0" lvl="0" indent="-168275" algn="l" defTabSz="914400" rtl="0" eaLnBrk="0" fontAlgn="base" latinLnBrk="0" hangingPunct="0">
              <a:lnSpc>
                <a:spcPct val="100000"/>
              </a:lnSpc>
              <a:spcBef>
                <a:spcPct val="0"/>
              </a:spcBef>
              <a:spcAft>
                <a:spcPct val="0"/>
              </a:spcAft>
              <a:buClrTx/>
              <a:buSzTx/>
              <a:buFontTx/>
              <a:buChar char="•"/>
              <a:tabLst>
                <a:tab pos="457200" algn="l"/>
              </a:tabLst>
              <a:defRPr/>
            </a:pPr>
            <a:r>
              <a:rPr kumimoji="0" lang="en-US" altLang="en-US" sz="2200" b="0" i="0" u="none" strike="noStrike" kern="1200" cap="none" spc="0" normalizeH="0" baseline="0" noProof="0" dirty="0">
                <a:ln>
                  <a:noFill/>
                </a:ln>
                <a:solidFill>
                  <a:srgbClr val="DFE3E5">
                    <a:lumMod val="25000"/>
                  </a:srgbClr>
                </a:solidFill>
                <a:effectLst/>
                <a:uLnTx/>
                <a:uFillTx/>
                <a:latin typeface="Calibri" panose="020F0502020204030204" pitchFamily="34" charset="0"/>
                <a:ea typeface="+mn-ea"/>
                <a:cs typeface="Calibri" panose="020F0502020204030204" pitchFamily="34" charset="0"/>
              </a:rPr>
              <a:t>Paperboard </a:t>
            </a:r>
            <a:r>
              <a:rPr kumimoji="0" lang="en-US" altLang="en-US" sz="2200" b="0" i="0" u="none" strike="noStrike" kern="1200" cap="none" spc="0" normalizeH="0" baseline="0" noProof="0" dirty="0">
                <a:ln>
                  <a:noFill/>
                </a:ln>
                <a:solidFill>
                  <a:srgbClr val="DFE3E5">
                    <a:lumMod val="25000"/>
                  </a:srgbClr>
                </a:solidFill>
                <a:effectLst/>
                <a:uLnTx/>
                <a:uFillTx/>
                <a:latin typeface="Calibri" panose="020F0502020204030204" pitchFamily="34" charset="0"/>
                <a:ea typeface="Times New Roman" panose="02020603050405020304" pitchFamily="18" charset="0"/>
                <a:cs typeface="Calibri" panose="020F0502020204030204" pitchFamily="34" charset="0"/>
              </a:rPr>
              <a:t>(e.g., cracker boxes)</a:t>
            </a:r>
          </a:p>
          <a:p>
            <a:pPr marL="0" marR="0" lvl="0" indent="0" algn="l" defTabSz="914400" rtl="0" eaLnBrk="0" fontAlgn="base" latinLnBrk="0" hangingPunct="0">
              <a:lnSpc>
                <a:spcPct val="100000"/>
              </a:lnSpc>
              <a:spcBef>
                <a:spcPct val="0"/>
              </a:spcBef>
              <a:spcAft>
                <a:spcPct val="0"/>
              </a:spcAft>
              <a:buClrTx/>
              <a:buSzTx/>
              <a:buFontTx/>
              <a:buNone/>
              <a:tabLst>
                <a:tab pos="457200" algn="l"/>
              </a:tabLst>
              <a:defRPr/>
            </a:pPr>
            <a:endParaRPr kumimoji="0" lang="en-US" altLang="en-US" sz="2200" b="0" i="0" u="none" strike="noStrike" kern="1200" cap="none" spc="0" normalizeH="0" baseline="0" noProof="0" dirty="0">
              <a:ln>
                <a:noFill/>
              </a:ln>
              <a:solidFill>
                <a:srgbClr val="DFE3E5">
                  <a:lumMod val="25000"/>
                </a:srgbClr>
              </a:solidFill>
              <a:effectLst/>
              <a:uLnTx/>
              <a:uFillTx/>
              <a:latin typeface="Arial" panose="020B0604020202020204" pitchFamily="34" charset="0"/>
              <a:ea typeface="+mn-ea"/>
              <a:cs typeface="+mn-cs"/>
            </a:endParaRPr>
          </a:p>
          <a:p>
            <a:pPr marL="0" marR="0" lvl="0" indent="0" algn="l" defTabSz="914400" rtl="0" eaLnBrk="0" fontAlgn="base" latinLnBrk="0" hangingPunct="0">
              <a:lnSpc>
                <a:spcPct val="100000"/>
              </a:lnSpc>
              <a:spcBef>
                <a:spcPct val="0"/>
              </a:spcBef>
              <a:spcAft>
                <a:spcPct val="0"/>
              </a:spcAft>
              <a:buClrTx/>
              <a:buSzTx/>
              <a:buFontTx/>
              <a:buNone/>
              <a:tabLst>
                <a:tab pos="457200" algn="l"/>
              </a:tabLst>
              <a:defRPr/>
            </a:pPr>
            <a:r>
              <a:rPr kumimoji="0" lang="en-US" altLang="en-US" sz="2800" b="1" i="0" u="none" strike="noStrike" kern="1200" cap="none" spc="0" normalizeH="0" baseline="0" noProof="0" dirty="0">
                <a:ln>
                  <a:noFill/>
                </a:ln>
                <a:solidFill>
                  <a:schemeClr val="accent1">
                    <a:lumMod val="75000"/>
                  </a:schemeClr>
                </a:solidFill>
                <a:effectLst/>
                <a:uLnTx/>
                <a:uFillTx/>
                <a:latin typeface="Calibri" panose="020F0502020204030204" pitchFamily="34" charset="0"/>
                <a:ea typeface="Times New Roman" panose="02020603050405020304" pitchFamily="18" charset="0"/>
                <a:cs typeface="Calibri" panose="020F0502020204030204" pitchFamily="34" charset="0"/>
              </a:rPr>
              <a:t>CARTONS</a:t>
            </a:r>
            <a:endParaRPr kumimoji="0" lang="en-US" altLang="en-US" sz="2800" b="0" i="0" u="none" strike="noStrike" kern="1200" cap="none" spc="0" normalizeH="0" baseline="0" noProof="0" dirty="0">
              <a:ln>
                <a:noFill/>
              </a:ln>
              <a:solidFill>
                <a:schemeClr val="accent1">
                  <a:lumMod val="75000"/>
                </a:schemeClr>
              </a:solidFill>
              <a:effectLst/>
              <a:uLnTx/>
              <a:uFillTx/>
            </a:endParaRPr>
          </a:p>
          <a:p>
            <a:pPr marL="168275" marR="0" lvl="0" indent="-168275" algn="l" defTabSz="914400" rtl="0" eaLnBrk="0" fontAlgn="base" latinLnBrk="0" hangingPunct="0">
              <a:lnSpc>
                <a:spcPct val="100000"/>
              </a:lnSpc>
              <a:spcBef>
                <a:spcPct val="0"/>
              </a:spcBef>
              <a:spcAft>
                <a:spcPct val="0"/>
              </a:spcAft>
              <a:buClrTx/>
              <a:buSzTx/>
              <a:buFontTx/>
              <a:buChar char="•"/>
              <a:tabLst>
                <a:tab pos="457200" algn="l"/>
              </a:tabLst>
              <a:defRPr/>
            </a:pPr>
            <a:r>
              <a:rPr kumimoji="0" lang="en-US" altLang="en-US" sz="2200" b="0" i="0" u="none" strike="noStrike" kern="1200" cap="none" spc="0" normalizeH="0" baseline="0" noProof="0" dirty="0">
                <a:ln>
                  <a:noFill/>
                </a:ln>
                <a:solidFill>
                  <a:srgbClr val="DFE3E5">
                    <a:lumMod val="25000"/>
                  </a:srgbClr>
                </a:solidFill>
                <a:effectLst/>
                <a:uLnTx/>
                <a:uFillTx/>
                <a:latin typeface="Calibri" panose="020F0502020204030204" pitchFamily="34" charset="0"/>
                <a:ea typeface="+mn-ea"/>
                <a:cs typeface="Calibri" panose="020F0502020204030204" pitchFamily="34" charset="0"/>
              </a:rPr>
              <a:t>Milk and juice cartons</a:t>
            </a:r>
          </a:p>
          <a:p>
            <a:pPr marL="168275" marR="0" lvl="0" indent="-168275" algn="l" defTabSz="914400" rtl="0" eaLnBrk="0" fontAlgn="base" latinLnBrk="0" hangingPunct="0">
              <a:lnSpc>
                <a:spcPct val="100000"/>
              </a:lnSpc>
              <a:spcBef>
                <a:spcPct val="0"/>
              </a:spcBef>
              <a:spcAft>
                <a:spcPct val="0"/>
              </a:spcAft>
              <a:buClrTx/>
              <a:buSzTx/>
              <a:buFontTx/>
              <a:buChar char="•"/>
              <a:tabLst>
                <a:tab pos="457200" algn="l"/>
              </a:tabLst>
              <a:defRPr/>
            </a:pPr>
            <a:r>
              <a:rPr kumimoji="0" lang="en-US" altLang="en-US" sz="2200" b="0" i="0" u="none" strike="noStrike" kern="1200" cap="none" spc="0" normalizeH="0" baseline="0" noProof="0" dirty="0">
                <a:ln>
                  <a:noFill/>
                </a:ln>
                <a:solidFill>
                  <a:srgbClr val="DFE3E5">
                    <a:lumMod val="25000"/>
                  </a:srgbClr>
                </a:solidFill>
                <a:effectLst/>
                <a:uLnTx/>
                <a:uFillTx/>
                <a:latin typeface="Calibri" panose="020F0502020204030204" pitchFamily="34" charset="0"/>
                <a:ea typeface="+mn-ea"/>
                <a:cs typeface="Calibri" panose="020F0502020204030204" pitchFamily="34" charset="0"/>
              </a:rPr>
              <a:t>Soup, broth, and wine cartons</a:t>
            </a:r>
          </a:p>
          <a:p>
            <a:pPr marL="168275" marR="0" lvl="0" indent="-168275" algn="l" defTabSz="914400" rtl="0" eaLnBrk="0" fontAlgn="base" latinLnBrk="0" hangingPunct="0">
              <a:lnSpc>
                <a:spcPct val="100000"/>
              </a:lnSpc>
              <a:spcBef>
                <a:spcPct val="0"/>
              </a:spcBef>
              <a:spcAft>
                <a:spcPct val="0"/>
              </a:spcAft>
              <a:buClrTx/>
              <a:buSzTx/>
              <a:buFontTx/>
              <a:buChar char="•"/>
              <a:tabLst>
                <a:tab pos="457200" algn="l"/>
              </a:tabLst>
              <a:defRPr/>
            </a:pPr>
            <a:r>
              <a:rPr kumimoji="0" lang="en-US" altLang="en-US" sz="2200" b="0" i="0" u="none" strike="noStrike" kern="1200" cap="none" spc="0" normalizeH="0" baseline="0" noProof="0" dirty="0">
                <a:ln>
                  <a:noFill/>
                </a:ln>
                <a:solidFill>
                  <a:srgbClr val="DFE3E5">
                    <a:lumMod val="25000"/>
                  </a:srgbClr>
                </a:solidFill>
                <a:effectLst/>
                <a:uLnTx/>
                <a:uFillTx/>
                <a:latin typeface="Calibri" panose="020F0502020204030204" pitchFamily="34" charset="0"/>
                <a:ea typeface="+mn-ea"/>
                <a:cs typeface="Calibri" panose="020F0502020204030204" pitchFamily="34" charset="0"/>
              </a:rPr>
              <a:t>Juice </a:t>
            </a:r>
            <a:r>
              <a:rPr kumimoji="0" lang="en-US" altLang="en-US" sz="2200" b="0" i="0" u="none" strike="noStrike" kern="1200" cap="none" spc="0" normalizeH="0" baseline="0" noProof="0" dirty="0">
                <a:ln>
                  <a:noFill/>
                </a:ln>
                <a:solidFill>
                  <a:srgbClr val="DFE3E5">
                    <a:lumMod val="25000"/>
                  </a:srgbClr>
                </a:solidFill>
                <a:effectLst/>
                <a:uLnTx/>
                <a:uFillTx/>
                <a:latin typeface="Calibri" panose="020F0502020204030204" pitchFamily="34" charset="0"/>
                <a:ea typeface="Times New Roman" panose="02020603050405020304" pitchFamily="18" charset="0"/>
                <a:cs typeface="Calibri" panose="020F0502020204030204" pitchFamily="34" charset="0"/>
              </a:rPr>
              <a:t>boxes</a:t>
            </a:r>
            <a:endParaRPr kumimoji="0" lang="en-US" altLang="en-US" sz="2200" b="0" i="0" u="none" strike="noStrike" kern="1200" cap="none" spc="0" normalizeH="0" baseline="0" noProof="0" dirty="0">
              <a:ln>
                <a:noFill/>
              </a:ln>
              <a:solidFill>
                <a:srgbClr val="DFE3E5">
                  <a:lumMod val="25000"/>
                </a:srgbClr>
              </a:solidFill>
              <a:effectLst/>
              <a:uLnTx/>
              <a:uFillTx/>
              <a:latin typeface="Arial" panose="020B0604020202020204" pitchFamily="34" charset="0"/>
              <a:ea typeface="+mn-ea"/>
              <a:cs typeface="+mn-cs"/>
            </a:endParaRPr>
          </a:p>
        </p:txBody>
      </p:sp>
      <p:pic>
        <p:nvPicPr>
          <p:cNvPr id="2063" name="Picture 5">
            <a:extLst>
              <a:ext uri="{FF2B5EF4-FFF2-40B4-BE49-F238E27FC236}">
                <a16:creationId xmlns:a16="http://schemas.microsoft.com/office/drawing/2014/main" id="{C568C71D-1C84-4EAD-82F0-3D00F674BF83}"/>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68557" y="4341628"/>
            <a:ext cx="1324453" cy="455720"/>
          </a:xfrm>
          <a:prstGeom prst="rect">
            <a:avLst/>
          </a:prstGeom>
          <a:noFill/>
          <a:extLst>
            <a:ext uri="{909E8E84-426E-40DD-AFC4-6F175D3DCCD1}">
              <a14:hiddenFill xmlns:a14="http://schemas.microsoft.com/office/drawing/2010/main">
                <a:solidFill>
                  <a:srgbClr val="FFFFFF"/>
                </a:solidFill>
              </a14:hiddenFill>
            </a:ext>
          </a:extLst>
        </p:spPr>
      </p:pic>
      <p:sp>
        <p:nvSpPr>
          <p:cNvPr id="27" name="Rectangle 26">
            <a:extLst>
              <a:ext uri="{FF2B5EF4-FFF2-40B4-BE49-F238E27FC236}">
                <a16:creationId xmlns:a16="http://schemas.microsoft.com/office/drawing/2014/main" id="{A82179B2-7FA4-4C1D-9D2D-DEF075CE6DCB}"/>
              </a:ext>
            </a:extLst>
          </p:cNvPr>
          <p:cNvSpPr/>
          <p:nvPr/>
        </p:nvSpPr>
        <p:spPr>
          <a:xfrm>
            <a:off x="1139763" y="1132242"/>
            <a:ext cx="6867071" cy="523220"/>
          </a:xfrm>
          <a:prstGeom prst="rect">
            <a:avLst/>
          </a:prstGeom>
        </p:spPr>
        <p:txBody>
          <a:bodyPr wrap="square">
            <a:spAutoFit/>
          </a:bodyPr>
          <a:lstStyle/>
          <a:p>
            <a:pPr lvl="0">
              <a:spcAft>
                <a:spcPts val="600"/>
              </a:spcAft>
              <a:defRPr/>
            </a:pPr>
            <a:r>
              <a:rPr lang="en-US" sz="2800" b="1" dirty="0">
                <a:solidFill>
                  <a:srgbClr val="DFE3E5">
                    <a:lumMod val="25000"/>
                  </a:srgbClr>
                </a:solidFill>
                <a:latin typeface="Calibri" panose="020F0502020204030204" pitchFamily="34" charset="0"/>
                <a:cs typeface="Calibri" panose="020F0502020204030204" pitchFamily="34" charset="0"/>
              </a:rPr>
              <a:t>PUT THESE ITEMS IN THE RECYCLING:</a:t>
            </a:r>
          </a:p>
        </p:txBody>
      </p:sp>
      <p:pic>
        <p:nvPicPr>
          <p:cNvPr id="26" name="Picture 25">
            <a:extLst>
              <a:ext uri="{FF2B5EF4-FFF2-40B4-BE49-F238E27FC236}">
                <a16:creationId xmlns:a16="http://schemas.microsoft.com/office/drawing/2014/main" id="{7083D819-2E47-4AF1-BBB4-2B46C7BF0AD5}"/>
              </a:ext>
            </a:extLst>
          </p:cNvPr>
          <p:cNvPicPr>
            <a:picLocks noChangeAspect="1"/>
          </p:cNvPicPr>
          <p:nvPr/>
        </p:nvPicPr>
        <p:blipFill>
          <a:blip r:embed="rId4"/>
          <a:stretch>
            <a:fillRect/>
          </a:stretch>
        </p:blipFill>
        <p:spPr>
          <a:xfrm>
            <a:off x="3270401" y="2795608"/>
            <a:ext cx="1786926" cy="1253655"/>
          </a:xfrm>
          <a:prstGeom prst="rect">
            <a:avLst/>
          </a:prstGeom>
        </p:spPr>
      </p:pic>
      <p:pic>
        <p:nvPicPr>
          <p:cNvPr id="29" name="Picture 28">
            <a:extLst>
              <a:ext uri="{FF2B5EF4-FFF2-40B4-BE49-F238E27FC236}">
                <a16:creationId xmlns:a16="http://schemas.microsoft.com/office/drawing/2014/main" id="{BA956933-7463-400C-A7F3-D4B007FBADE6}"/>
              </a:ext>
            </a:extLst>
          </p:cNvPr>
          <p:cNvPicPr>
            <a:picLocks noChangeAspect="1"/>
          </p:cNvPicPr>
          <p:nvPr/>
        </p:nvPicPr>
        <p:blipFill>
          <a:blip r:embed="rId5"/>
          <a:stretch>
            <a:fillRect/>
          </a:stretch>
        </p:blipFill>
        <p:spPr>
          <a:xfrm>
            <a:off x="10825976" y="1057388"/>
            <a:ext cx="847724" cy="894302"/>
          </a:xfrm>
          <a:prstGeom prst="rect">
            <a:avLst/>
          </a:prstGeom>
        </p:spPr>
      </p:pic>
      <p:pic>
        <p:nvPicPr>
          <p:cNvPr id="31" name="Picture 30">
            <a:extLst>
              <a:ext uri="{FF2B5EF4-FFF2-40B4-BE49-F238E27FC236}">
                <a16:creationId xmlns:a16="http://schemas.microsoft.com/office/drawing/2014/main" id="{09D2700E-43B2-4191-B34D-D685E6746FF3}"/>
              </a:ext>
            </a:extLst>
          </p:cNvPr>
          <p:cNvPicPr>
            <a:picLocks noChangeAspect="1"/>
          </p:cNvPicPr>
          <p:nvPr/>
        </p:nvPicPr>
        <p:blipFill>
          <a:blip r:embed="rId6"/>
          <a:stretch>
            <a:fillRect/>
          </a:stretch>
        </p:blipFill>
        <p:spPr>
          <a:xfrm>
            <a:off x="10825976" y="4473001"/>
            <a:ext cx="992815" cy="1505955"/>
          </a:xfrm>
          <a:prstGeom prst="rect">
            <a:avLst/>
          </a:prstGeom>
        </p:spPr>
      </p:pic>
      <p:pic>
        <p:nvPicPr>
          <p:cNvPr id="3" name="Picture 2">
            <a:extLst>
              <a:ext uri="{FF2B5EF4-FFF2-40B4-BE49-F238E27FC236}">
                <a16:creationId xmlns:a16="http://schemas.microsoft.com/office/drawing/2014/main" id="{DC572466-C520-4AA7-9D0F-B4041D359B24}"/>
              </a:ext>
            </a:extLst>
          </p:cNvPr>
          <p:cNvPicPr>
            <a:picLocks noChangeAspect="1"/>
          </p:cNvPicPr>
          <p:nvPr/>
        </p:nvPicPr>
        <p:blipFill>
          <a:blip r:embed="rId7"/>
          <a:stretch>
            <a:fillRect/>
          </a:stretch>
        </p:blipFill>
        <p:spPr>
          <a:xfrm>
            <a:off x="418773" y="1040351"/>
            <a:ext cx="720990" cy="645445"/>
          </a:xfrm>
          <a:prstGeom prst="rect">
            <a:avLst/>
          </a:prstGeom>
        </p:spPr>
      </p:pic>
      <p:pic>
        <p:nvPicPr>
          <p:cNvPr id="13" name="Picture 12" descr="A picture containing bottle, empty&#10;&#10;Description automatically generated">
            <a:extLst>
              <a:ext uri="{FF2B5EF4-FFF2-40B4-BE49-F238E27FC236}">
                <a16:creationId xmlns:a16="http://schemas.microsoft.com/office/drawing/2014/main" id="{82B54578-9D41-4C2D-AAE9-E2195569893B}"/>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10721506" y="2557510"/>
            <a:ext cx="938339" cy="1220396"/>
          </a:xfrm>
          <a:prstGeom prst="rect">
            <a:avLst/>
          </a:prstGeom>
        </p:spPr>
      </p:pic>
      <p:pic>
        <p:nvPicPr>
          <p:cNvPr id="14" name="Picture 13">
            <a:extLst>
              <a:ext uri="{FF2B5EF4-FFF2-40B4-BE49-F238E27FC236}">
                <a16:creationId xmlns:a16="http://schemas.microsoft.com/office/drawing/2014/main" id="{38B94637-19F4-4D2C-AC2A-03B26B1790FE}"/>
              </a:ext>
            </a:extLst>
          </p:cNvPr>
          <p:cNvPicPr/>
          <p:nvPr/>
        </p:nvPicPr>
        <p:blipFill>
          <a:blip r:embed="rId9">
            <a:extLst>
              <a:ext uri="{28A0092B-C50C-407E-A947-70E740481C1C}">
                <a14:useLocalDpi xmlns:a14="http://schemas.microsoft.com/office/drawing/2010/main" val="0"/>
              </a:ext>
            </a:extLst>
          </a:blip>
          <a:stretch>
            <a:fillRect/>
          </a:stretch>
        </p:blipFill>
        <p:spPr>
          <a:xfrm>
            <a:off x="3596550" y="4822312"/>
            <a:ext cx="1238507" cy="903446"/>
          </a:xfrm>
          <a:prstGeom prst="rect">
            <a:avLst/>
          </a:prstGeom>
        </p:spPr>
      </p:pic>
    </p:spTree>
    <p:extLst>
      <p:ext uri="{BB962C8B-B14F-4D97-AF65-F5344CB8AC3E}">
        <p14:creationId xmlns:p14="http://schemas.microsoft.com/office/powerpoint/2010/main" val="3170515550"/>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pic>
        <p:nvPicPr>
          <p:cNvPr id="20" name="Picture 19">
            <a:extLst>
              <a:ext uri="{FF2B5EF4-FFF2-40B4-BE49-F238E27FC236}">
                <a16:creationId xmlns:a16="http://schemas.microsoft.com/office/drawing/2014/main" id="{1E45199D-10C0-45E2-B66D-44155E38611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2766566" y="3077712"/>
            <a:ext cx="1540854" cy="1571265"/>
          </a:xfrm>
          <a:prstGeom prst="rect">
            <a:avLst/>
          </a:prstGeom>
        </p:spPr>
      </p:pic>
      <p:sp>
        <p:nvSpPr>
          <p:cNvPr id="8" name="Title 1">
            <a:extLst>
              <a:ext uri="{FF2B5EF4-FFF2-40B4-BE49-F238E27FC236}">
                <a16:creationId xmlns:a16="http://schemas.microsoft.com/office/drawing/2014/main" id="{D0F3715D-9BEF-4973-A154-1DC975835F99}"/>
              </a:ext>
            </a:extLst>
          </p:cNvPr>
          <p:cNvSpPr>
            <a:spLocks noGrp="1"/>
          </p:cNvSpPr>
          <p:nvPr>
            <p:ph type="title"/>
          </p:nvPr>
        </p:nvSpPr>
        <p:spPr>
          <a:xfrm>
            <a:off x="873884" y="12176"/>
            <a:ext cx="11318116" cy="1381176"/>
          </a:xfrm>
          <a:solidFill>
            <a:schemeClr val="tx1"/>
          </a:solidFill>
        </p:spPr>
        <p:txBody>
          <a:bodyPr vert="horz" lIns="91440" tIns="45720" rIns="91440" bIns="45720" rtlCol="0" anchor="ctr">
            <a:normAutofit/>
          </a:bodyPr>
          <a:lstStyle/>
          <a:p>
            <a:r>
              <a:rPr lang="en-US" sz="5400" b="1" dirty="0">
                <a:solidFill>
                  <a:schemeClr val="bg1">
                    <a:lumMod val="75000"/>
                  </a:schemeClr>
                </a:solidFill>
                <a:latin typeface="Calibri" panose="020F0502020204030204" pitchFamily="34" charset="0"/>
                <a:cs typeface="Calibri" panose="020F0502020204030204" pitchFamily="34" charset="0"/>
              </a:rPr>
              <a:t>Recycle Right</a:t>
            </a:r>
          </a:p>
        </p:txBody>
      </p:sp>
      <p:sp>
        <p:nvSpPr>
          <p:cNvPr id="27" name="Rectangle 26">
            <a:extLst>
              <a:ext uri="{FF2B5EF4-FFF2-40B4-BE49-F238E27FC236}">
                <a16:creationId xmlns:a16="http://schemas.microsoft.com/office/drawing/2014/main" id="{A82179B2-7FA4-4C1D-9D2D-DEF075CE6DCB}"/>
              </a:ext>
            </a:extLst>
          </p:cNvPr>
          <p:cNvSpPr/>
          <p:nvPr/>
        </p:nvSpPr>
        <p:spPr>
          <a:xfrm>
            <a:off x="1357824" y="1299517"/>
            <a:ext cx="10752937" cy="523220"/>
          </a:xfrm>
          <a:prstGeom prst="rect">
            <a:avLst/>
          </a:prstGeom>
        </p:spPr>
        <p:txBody>
          <a:bodyPr wrap="square">
            <a:spAutoFit/>
          </a:bodyPr>
          <a:lstStyle/>
          <a:p>
            <a:pPr marL="0" marR="0" lvl="0" indent="0" algn="l" defTabSz="457200" rtl="0" eaLnBrk="1" fontAlgn="auto" latinLnBrk="0" hangingPunct="1">
              <a:lnSpc>
                <a:spcPct val="100000"/>
              </a:lnSpc>
              <a:spcBef>
                <a:spcPts val="0"/>
              </a:spcBef>
              <a:spcAft>
                <a:spcPts val="600"/>
              </a:spcAft>
              <a:buClrTx/>
              <a:buSzTx/>
              <a:buFontTx/>
              <a:buNone/>
              <a:tabLst/>
              <a:defRPr/>
            </a:pPr>
            <a:r>
              <a:rPr kumimoji="0" lang="en-US" sz="2800" b="1" u="none" strike="noStrike" kern="1200" cap="none" spc="0" normalizeH="0" baseline="0" noProof="0" dirty="0">
                <a:ln>
                  <a:noFill/>
                </a:ln>
                <a:solidFill>
                  <a:srgbClr val="DFE3E5">
                    <a:lumMod val="25000"/>
                  </a:srgbClr>
                </a:solidFill>
                <a:effectLst/>
                <a:uLnTx/>
                <a:uFillTx/>
                <a:latin typeface="Calibri" panose="020F0502020204030204" pitchFamily="34" charset="0"/>
                <a:cs typeface="Calibri" panose="020F0502020204030204" pitchFamily="34" charset="0"/>
              </a:rPr>
              <a:t>FOLLOW THESE RULES TO ENSURE RECYCLING GETS RECYCLED RIGHT:</a:t>
            </a:r>
          </a:p>
        </p:txBody>
      </p:sp>
      <p:pic>
        <p:nvPicPr>
          <p:cNvPr id="9" name="Picture 8">
            <a:extLst>
              <a:ext uri="{FF2B5EF4-FFF2-40B4-BE49-F238E27FC236}">
                <a16:creationId xmlns:a16="http://schemas.microsoft.com/office/drawing/2014/main" id="{77C02DC5-B419-4736-BE9D-851459B0E5F7}"/>
              </a:ext>
            </a:extLst>
          </p:cNvPr>
          <p:cNvPicPr>
            <a:picLocks noChangeAspect="1"/>
          </p:cNvPicPr>
          <p:nvPr/>
        </p:nvPicPr>
        <p:blipFill>
          <a:blip r:embed="rId4"/>
          <a:stretch>
            <a:fillRect/>
          </a:stretch>
        </p:blipFill>
        <p:spPr>
          <a:xfrm>
            <a:off x="654652" y="1204286"/>
            <a:ext cx="720990" cy="645445"/>
          </a:xfrm>
          <a:prstGeom prst="rect">
            <a:avLst/>
          </a:prstGeom>
        </p:spPr>
      </p:pic>
      <p:sp>
        <p:nvSpPr>
          <p:cNvPr id="10" name="Title 1">
            <a:extLst>
              <a:ext uri="{FF2B5EF4-FFF2-40B4-BE49-F238E27FC236}">
                <a16:creationId xmlns:a16="http://schemas.microsoft.com/office/drawing/2014/main" id="{7FC55122-F2CC-4DE1-9A5B-9E4117F4D205}"/>
              </a:ext>
            </a:extLst>
          </p:cNvPr>
          <p:cNvSpPr txBox="1">
            <a:spLocks/>
          </p:cNvSpPr>
          <p:nvPr/>
        </p:nvSpPr>
        <p:spPr>
          <a:xfrm>
            <a:off x="441734" y="4908580"/>
            <a:ext cx="3961168" cy="1418679"/>
          </a:xfrm>
          <a:prstGeom prst="rect">
            <a:avLst/>
          </a:prstGeom>
          <a:solidFill>
            <a:schemeClr val="tx1"/>
          </a:solid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1pPr>
            <a:lvl2pPr marR="0" lvl="1"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2pPr>
            <a:lvl3pPr marR="0" lvl="2"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3pPr>
            <a:lvl4pPr marR="0" lvl="3"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4pPr>
            <a:lvl5pPr marR="0" lvl="4"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5pPr>
            <a:lvl6pPr marR="0" lvl="5"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6pPr>
            <a:lvl7pPr marR="0" lvl="6"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7pPr>
            <a:lvl8pPr marR="0" lvl="7"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8pPr>
            <a:lvl9pPr marR="0" lvl="8"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9pPr>
          </a:lstStyle>
          <a:p>
            <a:pPr algn="ctr">
              <a:spcAft>
                <a:spcPts val="600"/>
              </a:spcAft>
            </a:pPr>
            <a:r>
              <a:rPr lang="en-US" sz="2800" dirty="0">
                <a:solidFill>
                  <a:schemeClr val="accent2"/>
                </a:solidFill>
                <a:latin typeface="Calibri" panose="020F0502020204030204" pitchFamily="34" charset="0"/>
                <a:cs typeface="Calibri" panose="020F0502020204030204" pitchFamily="34" charset="0"/>
              </a:rPr>
              <a:t>Empty &amp; Dry </a:t>
            </a:r>
          </a:p>
          <a:p>
            <a:pPr algn="ctr">
              <a:spcAft>
                <a:spcPts val="600"/>
              </a:spcAft>
            </a:pPr>
            <a:r>
              <a:rPr lang="en-US" sz="2800" dirty="0">
                <a:solidFill>
                  <a:schemeClr val="accent2"/>
                </a:solidFill>
                <a:latin typeface="Calibri" panose="020F0502020204030204" pitchFamily="34" charset="0"/>
                <a:cs typeface="Calibri" panose="020F0502020204030204" pitchFamily="34" charset="0"/>
              </a:rPr>
              <a:t>(No Food &amp; Liquids)</a:t>
            </a:r>
            <a:endParaRPr lang="en-US" sz="2400" dirty="0">
              <a:solidFill>
                <a:schemeClr val="accent2"/>
              </a:solidFill>
              <a:latin typeface="Calibri" panose="020F0502020204030204" pitchFamily="34" charset="0"/>
              <a:cs typeface="Calibri" panose="020F0502020204030204" pitchFamily="34" charset="0"/>
            </a:endParaRPr>
          </a:p>
        </p:txBody>
      </p:sp>
      <p:sp>
        <p:nvSpPr>
          <p:cNvPr id="11" name="Title 1">
            <a:extLst>
              <a:ext uri="{FF2B5EF4-FFF2-40B4-BE49-F238E27FC236}">
                <a16:creationId xmlns:a16="http://schemas.microsoft.com/office/drawing/2014/main" id="{22CEC816-12EA-4ECF-B340-4B3A1190CE7A}"/>
              </a:ext>
            </a:extLst>
          </p:cNvPr>
          <p:cNvSpPr txBox="1">
            <a:spLocks/>
          </p:cNvSpPr>
          <p:nvPr/>
        </p:nvSpPr>
        <p:spPr>
          <a:xfrm>
            <a:off x="4998568" y="4848099"/>
            <a:ext cx="3229256" cy="914399"/>
          </a:xfrm>
          <a:prstGeom prst="rect">
            <a:avLst/>
          </a:prstGeom>
          <a:solidFill>
            <a:schemeClr val="tx1"/>
          </a:solid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1pPr>
            <a:lvl2pPr marR="0" lvl="1"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2pPr>
            <a:lvl3pPr marR="0" lvl="2"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3pPr>
            <a:lvl4pPr marR="0" lvl="3"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4pPr>
            <a:lvl5pPr marR="0" lvl="4"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5pPr>
            <a:lvl6pPr marR="0" lvl="5"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6pPr>
            <a:lvl7pPr marR="0" lvl="6"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7pPr>
            <a:lvl8pPr marR="0" lvl="7"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8pPr>
            <a:lvl9pPr marR="0" lvl="8"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9pPr>
          </a:lstStyle>
          <a:p>
            <a:pPr algn="ctr">
              <a:spcAft>
                <a:spcPts val="600"/>
              </a:spcAft>
            </a:pPr>
            <a:r>
              <a:rPr lang="en-US" sz="2800" dirty="0">
                <a:solidFill>
                  <a:schemeClr val="accent2"/>
                </a:solidFill>
                <a:latin typeface="Calibri" panose="020F0502020204030204" pitchFamily="34" charset="0"/>
                <a:cs typeface="Calibri" panose="020F0502020204030204" pitchFamily="34" charset="0"/>
              </a:rPr>
              <a:t>Caps &amp; Lids On</a:t>
            </a:r>
          </a:p>
        </p:txBody>
      </p:sp>
      <p:sp>
        <p:nvSpPr>
          <p:cNvPr id="12" name="Title 1">
            <a:extLst>
              <a:ext uri="{FF2B5EF4-FFF2-40B4-BE49-F238E27FC236}">
                <a16:creationId xmlns:a16="http://schemas.microsoft.com/office/drawing/2014/main" id="{00E1B098-79E5-4F62-94B7-230E82B22310}"/>
              </a:ext>
            </a:extLst>
          </p:cNvPr>
          <p:cNvSpPr txBox="1">
            <a:spLocks/>
          </p:cNvSpPr>
          <p:nvPr/>
        </p:nvSpPr>
        <p:spPr>
          <a:xfrm>
            <a:off x="9287512" y="4771521"/>
            <a:ext cx="2339310" cy="1055203"/>
          </a:xfrm>
          <a:prstGeom prst="rect">
            <a:avLst/>
          </a:prstGeom>
          <a:solidFill>
            <a:schemeClr val="tx1"/>
          </a:solidFill>
          <a:ln>
            <a:noFill/>
          </a:ln>
        </p:spPr>
        <p:txBody>
          <a:bodyPr spcFirstLastPara="1" wrap="square" lIns="91425" tIns="91425" rIns="91425" bIns="91425" anchor="b"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1pPr>
            <a:lvl2pPr marR="0" lvl="1"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2pPr>
            <a:lvl3pPr marR="0" lvl="2"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3pPr>
            <a:lvl4pPr marR="0" lvl="3"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4pPr>
            <a:lvl5pPr marR="0" lvl="4"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5pPr>
            <a:lvl6pPr marR="0" lvl="5"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6pPr>
            <a:lvl7pPr marR="0" lvl="6"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7pPr>
            <a:lvl8pPr marR="0" lvl="7"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8pPr>
            <a:lvl9pPr marR="0" lvl="8" algn="l" rtl="0" eaLnBrk="1" hangingPunct="1">
              <a:lnSpc>
                <a:spcPct val="100000"/>
              </a:lnSpc>
              <a:spcBef>
                <a:spcPts val="0"/>
              </a:spcBef>
              <a:spcAft>
                <a:spcPts val="0"/>
              </a:spcAft>
              <a:buClr>
                <a:schemeClr val="lt1"/>
              </a:buClr>
              <a:buSzPts val="3200"/>
              <a:buFont typeface="Montserrat"/>
              <a:buNone/>
              <a:defRPr sz="3200" b="1" i="0" u="none" strike="noStrike" cap="none">
                <a:solidFill>
                  <a:schemeClr val="lt1"/>
                </a:solidFill>
                <a:latin typeface="Montserrat"/>
                <a:ea typeface="Montserrat"/>
                <a:cs typeface="Montserrat"/>
                <a:sym typeface="Montserrat"/>
              </a:defRPr>
            </a:lvl9pPr>
          </a:lstStyle>
          <a:p>
            <a:pPr algn="ctr">
              <a:spcAft>
                <a:spcPts val="600"/>
              </a:spcAft>
            </a:pPr>
            <a:r>
              <a:rPr lang="en-US" sz="2800" dirty="0">
                <a:solidFill>
                  <a:schemeClr val="accent2"/>
                </a:solidFill>
                <a:latin typeface="Calibri" panose="020F0502020204030204" pitchFamily="34" charset="0"/>
                <a:cs typeface="Calibri" panose="020F0502020204030204" pitchFamily="34" charset="0"/>
              </a:rPr>
              <a:t>Flatten Boxes</a:t>
            </a:r>
          </a:p>
        </p:txBody>
      </p:sp>
      <p:pic>
        <p:nvPicPr>
          <p:cNvPr id="13" name="Content Placeholder 6">
            <a:extLst>
              <a:ext uri="{FF2B5EF4-FFF2-40B4-BE49-F238E27FC236}">
                <a16:creationId xmlns:a16="http://schemas.microsoft.com/office/drawing/2014/main" id="{9936E19A-062F-444E-9FB7-65C9A91B3BA6}"/>
              </a:ext>
            </a:extLst>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8506416" y="2974255"/>
            <a:ext cx="3310324" cy="1888036"/>
          </a:xfrm>
          <a:prstGeom prst="rect">
            <a:avLst/>
          </a:prstGeom>
        </p:spPr>
      </p:pic>
      <p:pic>
        <p:nvPicPr>
          <p:cNvPr id="14" name="Picture 13">
            <a:extLst>
              <a:ext uri="{FF2B5EF4-FFF2-40B4-BE49-F238E27FC236}">
                <a16:creationId xmlns:a16="http://schemas.microsoft.com/office/drawing/2014/main" id="{D3F022C0-9FBE-4747-9C6A-49023CA20385}"/>
              </a:ext>
            </a:extLst>
          </p:cNvPr>
          <p:cNvPicPr>
            <a:picLocks noChangeAspect="1"/>
          </p:cNvPicPr>
          <p:nvPr/>
        </p:nvPicPr>
        <p:blipFill>
          <a:blip r:embed="rId6">
            <a:extLst>
              <a:ext uri="{28A0092B-C50C-407E-A947-70E740481C1C}">
                <a14:useLocalDpi xmlns:a14="http://schemas.microsoft.com/office/drawing/2010/main" val="0"/>
              </a:ext>
            </a:extLst>
          </a:blip>
          <a:stretch>
            <a:fillRect/>
          </a:stretch>
        </p:blipFill>
        <p:spPr>
          <a:xfrm>
            <a:off x="6281941" y="2580406"/>
            <a:ext cx="2171700" cy="2214563"/>
          </a:xfrm>
          <a:prstGeom prst="rect">
            <a:avLst/>
          </a:prstGeom>
        </p:spPr>
      </p:pic>
      <p:pic>
        <p:nvPicPr>
          <p:cNvPr id="15" name="Picture 14" descr="A picture containing bottle, empty&#10;&#10;Description automatically generated">
            <a:extLst>
              <a:ext uri="{FF2B5EF4-FFF2-40B4-BE49-F238E27FC236}">
                <a16:creationId xmlns:a16="http://schemas.microsoft.com/office/drawing/2014/main" id="{E8463933-730E-4553-9FB2-FA4081081D08}"/>
              </a:ext>
            </a:extLst>
          </p:cNvPr>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5274217" y="2871453"/>
            <a:ext cx="1635611" cy="2127263"/>
          </a:xfrm>
          <a:prstGeom prst="rect">
            <a:avLst/>
          </a:prstGeom>
        </p:spPr>
      </p:pic>
      <p:pic>
        <p:nvPicPr>
          <p:cNvPr id="16" name="Picture 15">
            <a:extLst>
              <a:ext uri="{FF2B5EF4-FFF2-40B4-BE49-F238E27FC236}">
                <a16:creationId xmlns:a16="http://schemas.microsoft.com/office/drawing/2014/main" id="{841BF4B1-DF73-4717-8E30-6A61470169BB}"/>
              </a:ext>
            </a:extLst>
          </p:cNvPr>
          <p:cNvPicPr>
            <a:picLocks noChangeAspect="1"/>
          </p:cNvPicPr>
          <p:nvPr/>
        </p:nvPicPr>
        <p:blipFill>
          <a:blip r:embed="rId8">
            <a:extLst>
              <a:ext uri="{BEBA8EAE-BF5A-486C-A8C5-ECC9F3942E4B}">
                <a14:imgProps xmlns:a14="http://schemas.microsoft.com/office/drawing/2010/main">
                  <a14:imgLayer r:embed="rId9">
                    <a14:imgEffect>
                      <a14:backgroundRemoval t="4167" b="96711" l="9430" r="89693">
                        <a14:foregroundMark x1="56579" y1="90132" x2="41447" y2="93421"/>
                        <a14:foregroundMark x1="42544" y1="96711" x2="42544" y2="96711"/>
                        <a14:foregroundMark x1="49342" y1="4167" x2="49342" y2="4167"/>
                        <a14:foregroundMark x1="48684" y1="5263" x2="48684" y2="5263"/>
                        <a14:foregroundMark x1="51316" y1="7237" x2="48246" y2="9211"/>
                      </a14:backgroundRemoval>
                    </a14:imgEffect>
                  </a14:imgLayer>
                </a14:imgProps>
              </a:ext>
              <a:ext uri="{28A0092B-C50C-407E-A947-70E740481C1C}">
                <a14:useLocalDpi xmlns:a14="http://schemas.microsoft.com/office/drawing/2010/main" val="0"/>
              </a:ext>
            </a:extLst>
          </a:blip>
          <a:stretch>
            <a:fillRect/>
          </a:stretch>
        </p:blipFill>
        <p:spPr>
          <a:xfrm rot="11936645">
            <a:off x="1282009" y="2706547"/>
            <a:ext cx="2051299" cy="2051299"/>
          </a:xfrm>
          <a:prstGeom prst="rect">
            <a:avLst/>
          </a:prstGeom>
        </p:spPr>
      </p:pic>
      <p:pic>
        <p:nvPicPr>
          <p:cNvPr id="19" name="Picture 18">
            <a:extLst>
              <a:ext uri="{FF2B5EF4-FFF2-40B4-BE49-F238E27FC236}">
                <a16:creationId xmlns:a16="http://schemas.microsoft.com/office/drawing/2014/main" id="{1CF17A13-C5D8-45DC-BC14-1E5C63F3D9AC}"/>
              </a:ext>
            </a:extLst>
          </p:cNvPr>
          <p:cNvPicPr>
            <a:picLocks noChangeAspect="1"/>
          </p:cNvPicPr>
          <p:nvPr/>
        </p:nvPicPr>
        <p:blipFill>
          <a:blip r:embed="rId10">
            <a:extLst>
              <a:ext uri="{BEBA8EAE-BF5A-486C-A8C5-ECC9F3942E4B}">
                <a14:imgProps xmlns:a14="http://schemas.microsoft.com/office/drawing/2010/main">
                  <a14:imgLayer r:embed="rId11">
                    <a14:imgEffect>
                      <a14:backgroundRemoval t="9568" b="95756" l="9877" r="89815">
                        <a14:foregroundMark x1="14506" y1="15818" x2="34105" y2="22299"/>
                        <a14:foregroundMark x1="34105" y1="22299" x2="54167" y2="45910"/>
                        <a14:foregroundMark x1="54167" y1="45910" x2="46914" y2="52315"/>
                        <a14:foregroundMark x1="46914" y1="52315" x2="45062" y2="53009"/>
                        <a14:foregroundMark x1="32562" y1="32253" x2="50617" y2="57639"/>
                        <a14:foregroundMark x1="50617" y1="57639" x2="50617" y2="57639"/>
                        <a14:foregroundMark x1="28241" y1="11497" x2="72685" y2="13966"/>
                        <a14:foregroundMark x1="52006" y1="38503" x2="85340" y2="33719"/>
                        <a14:foregroundMark x1="85340" y1="33719" x2="86883" y2="33256"/>
                        <a14:foregroundMark x1="58951" y1="41821" x2="78241" y2="40664"/>
                        <a14:foregroundMark x1="78241" y1="40664" x2="85494" y2="36343"/>
                        <a14:foregroundMark x1="33179" y1="36574" x2="36574" y2="52546"/>
                        <a14:foregroundMark x1="33796" y1="88426" x2="47377" y2="91512"/>
                        <a14:foregroundMark x1="47377" y1="91512" x2="62037" y2="91590"/>
                        <a14:foregroundMark x1="62037" y1="91590" x2="65123" y2="90895"/>
                        <a14:foregroundMark x1="45679" y1="95833" x2="56327" y2="93673"/>
                        <a14:foregroundMark x1="29630" y1="65046" x2="38735" y2="74691"/>
                        <a14:foregroundMark x1="38735" y1="74691" x2="38117" y2="80015"/>
                        <a14:foregroundMark x1="42438" y1="67361" x2="32562" y2="72377"/>
                        <a14:foregroundMark x1="32562" y1="72377" x2="28241" y2="76389"/>
                        <a14:foregroundMark x1="32562" y1="11188" x2="50772" y2="9568"/>
                        <a14:foregroundMark x1="50772" y1="9568" x2="65278" y2="12114"/>
                        <a14:foregroundMark x1="65278" y1="12114" x2="69444" y2="14506"/>
                      </a14:backgroundRemoval>
                    </a14:imgEffect>
                  </a14:imgLayer>
                </a14:imgProps>
              </a:ext>
              <a:ext uri="{28A0092B-C50C-407E-A947-70E740481C1C}">
                <a14:useLocalDpi xmlns:a14="http://schemas.microsoft.com/office/drawing/2010/main" val="0"/>
              </a:ext>
            </a:extLst>
          </a:blip>
          <a:stretch>
            <a:fillRect/>
          </a:stretch>
        </p:blipFill>
        <p:spPr>
          <a:xfrm>
            <a:off x="989932" y="2512997"/>
            <a:ext cx="833946" cy="1667892"/>
          </a:xfrm>
          <a:prstGeom prst="rect">
            <a:avLst/>
          </a:prstGeom>
        </p:spPr>
      </p:pic>
      <p:pic>
        <p:nvPicPr>
          <p:cNvPr id="17" name="Picture 16">
            <a:extLst>
              <a:ext uri="{FF2B5EF4-FFF2-40B4-BE49-F238E27FC236}">
                <a16:creationId xmlns:a16="http://schemas.microsoft.com/office/drawing/2014/main" id="{415E5020-498F-40B9-9209-539E55ED2854}"/>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375260" y="3296361"/>
            <a:ext cx="1229344" cy="1474635"/>
          </a:xfrm>
          <a:prstGeom prst="rect">
            <a:avLst/>
          </a:prstGeom>
        </p:spPr>
      </p:pic>
    </p:spTree>
    <p:extLst>
      <p:ext uri="{BB962C8B-B14F-4D97-AF65-F5344CB8AC3E}">
        <p14:creationId xmlns:p14="http://schemas.microsoft.com/office/powerpoint/2010/main" val="250606161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D0F3715D-9BEF-4973-A154-1DC975835F99}"/>
              </a:ext>
            </a:extLst>
          </p:cNvPr>
          <p:cNvSpPr>
            <a:spLocks noGrp="1"/>
          </p:cNvSpPr>
          <p:nvPr>
            <p:ph type="title"/>
          </p:nvPr>
        </p:nvSpPr>
        <p:spPr>
          <a:xfrm>
            <a:off x="277006" y="12176"/>
            <a:ext cx="11914994" cy="1381176"/>
          </a:xfrm>
          <a:solidFill>
            <a:schemeClr val="tx1"/>
          </a:solidFill>
        </p:spPr>
        <p:txBody>
          <a:bodyPr vert="horz" lIns="91440" tIns="45720" rIns="91440" bIns="45720" rtlCol="0" anchor="ctr">
            <a:normAutofit/>
          </a:bodyPr>
          <a:lstStyle/>
          <a:p>
            <a:r>
              <a:rPr lang="en-US" sz="5400" b="1" dirty="0">
                <a:solidFill>
                  <a:schemeClr val="bg1">
                    <a:lumMod val="75000"/>
                  </a:schemeClr>
                </a:solidFill>
                <a:latin typeface="Calibri" panose="020F0502020204030204" pitchFamily="34" charset="0"/>
                <a:cs typeface="Calibri" panose="020F0502020204030204" pitchFamily="34" charset="0"/>
              </a:rPr>
              <a:t>Recycle Right</a:t>
            </a:r>
          </a:p>
        </p:txBody>
      </p:sp>
      <p:sp>
        <p:nvSpPr>
          <p:cNvPr id="27" name="Rectangle 26">
            <a:extLst>
              <a:ext uri="{FF2B5EF4-FFF2-40B4-BE49-F238E27FC236}">
                <a16:creationId xmlns:a16="http://schemas.microsoft.com/office/drawing/2014/main" id="{A82179B2-7FA4-4C1D-9D2D-DEF075CE6DCB}"/>
              </a:ext>
            </a:extLst>
          </p:cNvPr>
          <p:cNvSpPr/>
          <p:nvPr/>
        </p:nvSpPr>
        <p:spPr>
          <a:xfrm>
            <a:off x="277006" y="1035587"/>
            <a:ext cx="10752937" cy="523220"/>
          </a:xfrm>
          <a:prstGeom prst="rect">
            <a:avLst/>
          </a:prstGeom>
        </p:spPr>
        <p:txBody>
          <a:bodyPr wrap="square">
            <a:spAutoFit/>
          </a:bodyPr>
          <a:lstStyle/>
          <a:p>
            <a:pPr>
              <a:spcAft>
                <a:spcPts val="600"/>
              </a:spcAft>
            </a:pPr>
            <a:r>
              <a:rPr lang="en-US" sz="2800" b="1" dirty="0">
                <a:solidFill>
                  <a:schemeClr val="tx2">
                    <a:lumMod val="10000"/>
                  </a:schemeClr>
                </a:solidFill>
                <a:latin typeface="Calibri" panose="020F0502020204030204" pitchFamily="34" charset="0"/>
                <a:cs typeface="Calibri" panose="020F0502020204030204" pitchFamily="34" charset="0"/>
              </a:rPr>
              <a:t>KEEP THESE </a:t>
            </a:r>
            <a:r>
              <a:rPr lang="en-US" sz="2800" b="1" dirty="0">
                <a:solidFill>
                  <a:srgbClr val="C00000"/>
                </a:solidFill>
                <a:latin typeface="Calibri" panose="020F0502020204030204" pitchFamily="34" charset="0"/>
                <a:cs typeface="Calibri" panose="020F0502020204030204" pitchFamily="34" charset="0"/>
              </a:rPr>
              <a:t>OUT</a:t>
            </a:r>
            <a:r>
              <a:rPr lang="en-US" sz="2800" b="1" dirty="0">
                <a:solidFill>
                  <a:schemeClr val="bg1">
                    <a:lumMod val="75000"/>
                  </a:schemeClr>
                </a:solidFill>
                <a:latin typeface="Calibri" panose="020F0502020204030204" pitchFamily="34" charset="0"/>
                <a:cs typeface="Calibri" panose="020F0502020204030204" pitchFamily="34" charset="0"/>
              </a:rPr>
              <a:t> </a:t>
            </a:r>
            <a:r>
              <a:rPr lang="en-US" sz="2800" b="1" dirty="0">
                <a:solidFill>
                  <a:schemeClr val="tx2">
                    <a:lumMod val="10000"/>
                  </a:schemeClr>
                </a:solidFill>
                <a:latin typeface="Calibri" panose="020F0502020204030204" pitchFamily="34" charset="0"/>
                <a:cs typeface="Calibri" panose="020F0502020204030204" pitchFamily="34" charset="0"/>
              </a:rPr>
              <a:t>OF THE RECYCLING: </a:t>
            </a:r>
          </a:p>
        </p:txBody>
      </p:sp>
      <p:sp>
        <p:nvSpPr>
          <p:cNvPr id="18" name="Rectangle 17">
            <a:extLst>
              <a:ext uri="{FF2B5EF4-FFF2-40B4-BE49-F238E27FC236}">
                <a16:creationId xmlns:a16="http://schemas.microsoft.com/office/drawing/2014/main" id="{42B202CF-C9CC-462B-9265-7B9995CB457C}"/>
              </a:ext>
            </a:extLst>
          </p:cNvPr>
          <p:cNvSpPr/>
          <p:nvPr/>
        </p:nvSpPr>
        <p:spPr>
          <a:xfrm>
            <a:off x="761566" y="1698936"/>
            <a:ext cx="5985441" cy="2554545"/>
          </a:xfrm>
          <a:prstGeom prst="rect">
            <a:avLst/>
          </a:prstGeom>
          <a:solidFill>
            <a:schemeClr val="tx1"/>
          </a:solidFill>
        </p:spPr>
        <p:txBody>
          <a:bodyPr wrap="square">
            <a:spAutoFit/>
          </a:bodyPr>
          <a:lstStyle/>
          <a:p>
            <a:pPr marL="457200" lvl="0" indent="-457200">
              <a:buClr>
                <a:srgbClr val="C00000"/>
              </a:buClr>
              <a:buFont typeface="Wingdings 2" panose="05020102010507070707" pitchFamily="18" charset="2"/>
              <a:buChar char="Ï"/>
            </a:pPr>
            <a:r>
              <a:rPr lang="en-US" sz="3200" dirty="0">
                <a:solidFill>
                  <a:schemeClr val="tx2">
                    <a:lumMod val="25000"/>
                  </a:schemeClr>
                </a:solidFill>
                <a:latin typeface="Calibri" panose="020F0502020204030204" pitchFamily="34" charset="0"/>
                <a:cs typeface="Calibri" panose="020F0502020204030204" pitchFamily="34" charset="0"/>
              </a:rPr>
              <a:t>Batteries</a:t>
            </a:r>
          </a:p>
          <a:p>
            <a:pPr marL="457200" lvl="0" indent="-457200">
              <a:buClr>
                <a:srgbClr val="C00000"/>
              </a:buClr>
              <a:buFont typeface="Wingdings 2" panose="05020102010507070707" pitchFamily="18" charset="2"/>
              <a:buChar char="Ï"/>
            </a:pPr>
            <a:r>
              <a:rPr lang="en-US" sz="3200" dirty="0">
                <a:solidFill>
                  <a:schemeClr val="tx2">
                    <a:lumMod val="25000"/>
                  </a:schemeClr>
                </a:solidFill>
                <a:latin typeface="Calibri" panose="020F0502020204030204" pitchFamily="34" charset="0"/>
                <a:cs typeface="Calibri" panose="020F0502020204030204" pitchFamily="34" charset="0"/>
              </a:rPr>
              <a:t>Food and liquids</a:t>
            </a:r>
          </a:p>
          <a:p>
            <a:pPr marL="457200" indent="-457200">
              <a:buClr>
                <a:srgbClr val="C00000"/>
              </a:buClr>
              <a:buFont typeface="Wingdings 2" panose="05020102010507070707" pitchFamily="18" charset="2"/>
              <a:buChar char="Ï"/>
            </a:pPr>
            <a:r>
              <a:rPr lang="en-US" sz="3200" dirty="0">
                <a:solidFill>
                  <a:schemeClr val="tx2">
                    <a:lumMod val="25000"/>
                  </a:schemeClr>
                </a:solidFill>
                <a:latin typeface="Calibri" panose="020F0502020204030204" pitchFamily="34" charset="0"/>
                <a:cs typeface="Calibri" panose="020F0502020204030204" pitchFamily="34" charset="0"/>
              </a:rPr>
              <a:t>Paper plates, cups &amp; napkins</a:t>
            </a:r>
          </a:p>
          <a:p>
            <a:pPr marL="457200" indent="-457200">
              <a:buClr>
                <a:srgbClr val="C00000"/>
              </a:buClr>
              <a:buFont typeface="Wingdings 2" panose="05020102010507070707" pitchFamily="18" charset="2"/>
              <a:buChar char="Ï"/>
            </a:pPr>
            <a:r>
              <a:rPr lang="en-US" sz="3200" dirty="0">
                <a:solidFill>
                  <a:schemeClr val="tx2">
                    <a:lumMod val="25000"/>
                  </a:schemeClr>
                </a:solidFill>
                <a:latin typeface="Calibri" panose="020F0502020204030204" pitchFamily="34" charset="0"/>
                <a:cs typeface="Calibri" panose="020F0502020204030204" pitchFamily="34" charset="0"/>
              </a:rPr>
              <a:t>Plastic bags &amp; plastic wrap/film</a:t>
            </a:r>
          </a:p>
          <a:p>
            <a:pPr marL="457200" indent="-457200">
              <a:buClr>
                <a:srgbClr val="C00000"/>
              </a:buClr>
              <a:buFont typeface="Wingdings 2" panose="05020102010507070707" pitchFamily="18" charset="2"/>
              <a:buChar char="Ï"/>
            </a:pPr>
            <a:r>
              <a:rPr lang="en-US" sz="3200" dirty="0">
                <a:solidFill>
                  <a:schemeClr val="tx2">
                    <a:lumMod val="25000"/>
                  </a:schemeClr>
                </a:solidFill>
                <a:latin typeface="Calibri" panose="020F0502020204030204" pitchFamily="34" charset="0"/>
                <a:cs typeface="Calibri" panose="020F0502020204030204" pitchFamily="34" charset="0"/>
              </a:rPr>
              <a:t>Shredded paper </a:t>
            </a:r>
          </a:p>
        </p:txBody>
      </p:sp>
      <p:sp>
        <p:nvSpPr>
          <p:cNvPr id="21" name="TextBox 20">
            <a:extLst>
              <a:ext uri="{FF2B5EF4-FFF2-40B4-BE49-F238E27FC236}">
                <a16:creationId xmlns:a16="http://schemas.microsoft.com/office/drawing/2014/main" id="{3ADDA07B-F5E3-4619-90AE-29949228EACA}"/>
              </a:ext>
            </a:extLst>
          </p:cNvPr>
          <p:cNvSpPr txBox="1"/>
          <p:nvPr/>
        </p:nvSpPr>
        <p:spPr>
          <a:xfrm>
            <a:off x="7100021" y="1703344"/>
            <a:ext cx="5091979" cy="2062103"/>
          </a:xfrm>
          <a:prstGeom prst="rect">
            <a:avLst/>
          </a:prstGeom>
          <a:noFill/>
        </p:spPr>
        <p:txBody>
          <a:bodyPr wrap="square" rtlCol="0">
            <a:spAutoFit/>
          </a:bodyPr>
          <a:lstStyle/>
          <a:p>
            <a:pPr marL="457200" lvl="0" indent="-457200">
              <a:buClr>
                <a:srgbClr val="C00000"/>
              </a:buClr>
              <a:buFont typeface="Wingdings 2" panose="05020102010507070707" pitchFamily="18" charset="2"/>
              <a:buChar char="Ï"/>
            </a:pPr>
            <a:r>
              <a:rPr lang="en-US" sz="3200" dirty="0">
                <a:solidFill>
                  <a:schemeClr val="tx2">
                    <a:lumMod val="25000"/>
                  </a:schemeClr>
                </a:solidFill>
                <a:latin typeface="Calibri" panose="020F0502020204030204" pitchFamily="34" charset="0"/>
                <a:cs typeface="Calibri" panose="020F0502020204030204" pitchFamily="34" charset="0"/>
              </a:rPr>
              <a:t>Styrofoam</a:t>
            </a:r>
          </a:p>
          <a:p>
            <a:pPr marL="457200" lvl="0" indent="-457200">
              <a:buClr>
                <a:srgbClr val="C00000"/>
              </a:buClr>
              <a:buFont typeface="Wingdings 2" panose="05020102010507070707" pitchFamily="18" charset="2"/>
              <a:buChar char="Ï"/>
            </a:pPr>
            <a:r>
              <a:rPr lang="en-US" sz="3200" dirty="0">
                <a:solidFill>
                  <a:schemeClr val="tx2">
                    <a:lumMod val="25000"/>
                  </a:schemeClr>
                </a:solidFill>
                <a:latin typeface="Calibri" panose="020F0502020204030204" pitchFamily="34" charset="0"/>
                <a:cs typeface="Calibri" panose="020F0502020204030204" pitchFamily="34" charset="0"/>
              </a:rPr>
              <a:t>Tanglers (chains, cords, hoses, string lights)</a:t>
            </a:r>
          </a:p>
          <a:p>
            <a:pPr marL="457200" lvl="0" indent="-457200">
              <a:buClr>
                <a:srgbClr val="C00000"/>
              </a:buClr>
              <a:buFont typeface="Wingdings 2" panose="05020102010507070707" pitchFamily="18" charset="2"/>
              <a:buChar char="Ï"/>
            </a:pPr>
            <a:r>
              <a:rPr lang="en-US" sz="3200" dirty="0">
                <a:solidFill>
                  <a:schemeClr val="tx2">
                    <a:lumMod val="25000"/>
                  </a:schemeClr>
                </a:solidFill>
                <a:latin typeface="Calibri" panose="020F0502020204030204" pitchFamily="34" charset="0"/>
                <a:cs typeface="Calibri" panose="020F0502020204030204" pitchFamily="34" charset="0"/>
              </a:rPr>
              <a:t>Trash</a:t>
            </a:r>
          </a:p>
        </p:txBody>
      </p:sp>
      <p:pic>
        <p:nvPicPr>
          <p:cNvPr id="22" name="Picture 21">
            <a:extLst>
              <a:ext uri="{FF2B5EF4-FFF2-40B4-BE49-F238E27FC236}">
                <a16:creationId xmlns:a16="http://schemas.microsoft.com/office/drawing/2014/main" id="{FD288BB6-5B89-452F-97D8-3EC301224730}"/>
              </a:ext>
            </a:extLst>
          </p:cNvPr>
          <p:cNvPicPr>
            <a:picLocks noChangeAspect="1"/>
          </p:cNvPicPr>
          <p:nvPr/>
        </p:nvPicPr>
        <p:blipFill rotWithShape="1">
          <a:blip r:embed="rId3"/>
          <a:srcRect l="18260" r="11214"/>
          <a:stretch/>
        </p:blipFill>
        <p:spPr>
          <a:xfrm>
            <a:off x="2497305" y="4591841"/>
            <a:ext cx="7197389" cy="1965650"/>
          </a:xfrm>
          <a:prstGeom prst="rect">
            <a:avLst/>
          </a:prstGeom>
        </p:spPr>
      </p:pic>
    </p:spTree>
    <p:extLst>
      <p:ext uri="{BB962C8B-B14F-4D97-AF65-F5344CB8AC3E}">
        <p14:creationId xmlns:p14="http://schemas.microsoft.com/office/powerpoint/2010/main" val="109508949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tx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735015-D16F-41B2-B186-4CCF80052B4C}"/>
              </a:ext>
            </a:extLst>
          </p:cNvPr>
          <p:cNvSpPr>
            <a:spLocks noGrp="1"/>
          </p:cNvSpPr>
          <p:nvPr>
            <p:ph type="title"/>
          </p:nvPr>
        </p:nvSpPr>
        <p:spPr>
          <a:xfrm>
            <a:off x="709612" y="1126565"/>
            <a:ext cx="10772775" cy="1658198"/>
          </a:xfrm>
        </p:spPr>
        <p:txBody>
          <a:bodyPr vert="horz" lIns="91440" tIns="45720" rIns="91440" bIns="45720" rtlCol="0" anchor="ctr">
            <a:normAutofit/>
          </a:bodyPr>
          <a:lstStyle/>
          <a:p>
            <a:pPr algn="ctr"/>
            <a:r>
              <a:rPr lang="en-US" b="1" dirty="0">
                <a:solidFill>
                  <a:srgbClr val="000000"/>
                </a:solidFill>
              </a:rPr>
              <a:t>Recycling Questions?</a:t>
            </a:r>
          </a:p>
        </p:txBody>
      </p:sp>
      <p:sp>
        <p:nvSpPr>
          <p:cNvPr id="5" name="Rectangle 4">
            <a:extLst>
              <a:ext uri="{FF2B5EF4-FFF2-40B4-BE49-F238E27FC236}">
                <a16:creationId xmlns:a16="http://schemas.microsoft.com/office/drawing/2014/main" id="{351B3085-88B4-4314-8E29-5B63699C8B41}"/>
              </a:ext>
            </a:extLst>
          </p:cNvPr>
          <p:cNvSpPr/>
          <p:nvPr/>
        </p:nvSpPr>
        <p:spPr>
          <a:xfrm>
            <a:off x="237995" y="4073237"/>
            <a:ext cx="11732332" cy="2306781"/>
          </a:xfrm>
          <a:prstGeom prst="rect">
            <a:avLst/>
          </a:prstGeom>
        </p:spPr>
        <p:txBody>
          <a:bodyPr vert="horz" lIns="91440" tIns="45720" rIns="91440" bIns="45720" rtlCol="0">
            <a:noAutofit/>
          </a:bodyPr>
          <a:lstStyle/>
          <a:p>
            <a:pPr marL="0" marR="0" lvl="0" indent="0" algn="l" defTabSz="914400" rtl="0" eaLnBrk="1" fontAlgn="auto" latinLnBrk="0" hangingPunct="1">
              <a:lnSpc>
                <a:spcPct val="85000"/>
              </a:lnSpc>
              <a:spcBef>
                <a:spcPts val="0"/>
              </a:spcBef>
              <a:spcAft>
                <a:spcPts val="600"/>
              </a:spcAft>
              <a:buClrTx/>
              <a:buSzTx/>
              <a:buFontTx/>
              <a:buNone/>
              <a:tabLst/>
              <a:defRPr/>
            </a:pPr>
            <a:r>
              <a:rPr kumimoji="0" lang="en-US" sz="3200" b="1" i="0" u="none" strike="noStrike" kern="1200" cap="none" spc="0" normalizeH="0" baseline="0" noProof="0" dirty="0">
                <a:ln>
                  <a:noFill/>
                </a:ln>
                <a:solidFill>
                  <a:srgbClr val="000000"/>
                </a:solidFill>
                <a:effectLst/>
                <a:uLnTx/>
                <a:uFillTx/>
                <a:latin typeface="Calibri Light" panose="020F0302020204030204"/>
                <a:ea typeface="+mn-ea"/>
                <a:cs typeface="+mn-cs"/>
              </a:rPr>
              <a:t>[</a:t>
            </a:r>
            <a:r>
              <a:rPr kumimoji="0" lang="en-US" sz="3200" b="0" i="0" u="none" strike="noStrike" kern="1200" cap="none" spc="0" normalizeH="0" baseline="0" noProof="0" dirty="0">
                <a:ln>
                  <a:noFill/>
                </a:ln>
                <a:solidFill>
                  <a:srgbClr val="000000"/>
                </a:solidFill>
                <a:effectLst/>
                <a:highlight>
                  <a:srgbClr val="FFFF00"/>
                </a:highlight>
                <a:uLnTx/>
                <a:uFillTx/>
                <a:latin typeface="Calibri Light" panose="020F0302020204030204"/>
                <a:ea typeface="+mn-ea"/>
                <a:cs typeface="+mn-cs"/>
              </a:rPr>
              <a:t>Insert building or property owner or manager contact information.</a:t>
            </a:r>
          </a:p>
          <a:p>
            <a:pPr marL="0" marR="0" lvl="0" indent="0" algn="l" defTabSz="914400" rtl="0" eaLnBrk="1" fontAlgn="auto" latinLnBrk="0" hangingPunct="1">
              <a:lnSpc>
                <a:spcPct val="85000"/>
              </a:lnSpc>
              <a:spcBef>
                <a:spcPts val="0"/>
              </a:spcBef>
              <a:spcAft>
                <a:spcPts val="600"/>
              </a:spcAft>
              <a:buClrTx/>
              <a:buSzTx/>
              <a:buFontTx/>
              <a:buNone/>
              <a:tabLst/>
              <a:defRPr/>
            </a:pPr>
            <a:endParaRPr kumimoji="0" lang="en-US" sz="3200" b="0" i="0" u="none" strike="noStrike" kern="1200" cap="none" spc="0" normalizeH="0" baseline="0" noProof="0" dirty="0">
              <a:ln>
                <a:noFill/>
              </a:ln>
              <a:solidFill>
                <a:srgbClr val="000000"/>
              </a:solidFill>
              <a:effectLst/>
              <a:highlight>
                <a:srgbClr val="FFFF00"/>
              </a:highlight>
              <a:uLnTx/>
              <a:uFillTx/>
              <a:latin typeface="Calibri Light" panose="020F0302020204030204"/>
              <a:ea typeface="+mn-ea"/>
              <a:cs typeface="+mn-cs"/>
            </a:endParaRPr>
          </a:p>
          <a:p>
            <a:pPr marL="0" marR="0" lvl="0" indent="0" algn="l" defTabSz="914400" rtl="0" eaLnBrk="1" fontAlgn="auto" latinLnBrk="0" hangingPunct="1">
              <a:lnSpc>
                <a:spcPct val="85000"/>
              </a:lnSpc>
              <a:spcBef>
                <a:spcPts val="0"/>
              </a:spcBef>
              <a:spcAft>
                <a:spcPts val="600"/>
              </a:spcAft>
              <a:buClrTx/>
              <a:buSzTx/>
              <a:buFontTx/>
              <a:buNone/>
              <a:tabLst/>
              <a:defRPr/>
            </a:pPr>
            <a:r>
              <a:rPr kumimoji="0" lang="en-US" sz="3200" b="0" i="0" u="none" strike="noStrike" kern="1200" cap="none" spc="0" normalizeH="0" baseline="0" noProof="0" dirty="0">
                <a:ln>
                  <a:noFill/>
                </a:ln>
                <a:solidFill>
                  <a:srgbClr val="000000"/>
                </a:solidFill>
                <a:effectLst/>
                <a:highlight>
                  <a:srgbClr val="FFFF00"/>
                </a:highlight>
                <a:uLnTx/>
                <a:uFillTx/>
                <a:latin typeface="Calibri Light" panose="020F0302020204030204"/>
                <a:ea typeface="+mn-ea"/>
                <a:cs typeface="+mn-cs"/>
              </a:rPr>
              <a:t>Insert where to go (portal, intranet site) or in building where to find more information.] </a:t>
            </a:r>
            <a:endParaRPr kumimoji="0" lang="en-US" sz="2800" b="0" i="1" u="none" strike="noStrike" kern="1200" cap="none" spc="0" normalizeH="0" baseline="0" noProof="0" dirty="0">
              <a:ln>
                <a:noFill/>
              </a:ln>
              <a:solidFill>
                <a:srgbClr val="000000"/>
              </a:solidFill>
              <a:effectLst/>
              <a:highlight>
                <a:srgbClr val="FFFF00"/>
              </a:highlight>
              <a:uLnTx/>
              <a:uFillTx/>
              <a:latin typeface="Calibri Light" panose="020F0302020204030204"/>
              <a:ea typeface="+mn-ea"/>
              <a:cs typeface="+mn-cs"/>
            </a:endParaRPr>
          </a:p>
        </p:txBody>
      </p:sp>
    </p:spTree>
    <p:extLst>
      <p:ext uri="{BB962C8B-B14F-4D97-AF65-F5344CB8AC3E}">
        <p14:creationId xmlns:p14="http://schemas.microsoft.com/office/powerpoint/2010/main" val="559506284"/>
      </p:ext>
    </p:extLst>
  </p:cSld>
  <p:clrMapOvr>
    <a:masterClrMapping/>
  </p:clrMapOvr>
</p:sld>
</file>

<file path=ppt/theme/theme1.xml><?xml version="1.0" encoding="utf-8"?>
<a:theme xmlns:a="http://schemas.openxmlformats.org/drawingml/2006/main" name="Metropolitan">
  <a:themeElements>
    <a:clrScheme name="Custom 13">
      <a:dk1>
        <a:srgbClr val="1C6294"/>
      </a:dk1>
      <a:lt1>
        <a:sysClr val="window" lastClr="FFFFFF"/>
      </a:lt1>
      <a:dk2>
        <a:srgbClr val="335B74"/>
      </a:dk2>
      <a:lt2>
        <a:srgbClr val="DFE3E5"/>
      </a:lt2>
      <a:accent1>
        <a:srgbClr val="1CADE4"/>
      </a:accent1>
      <a:accent2>
        <a:srgbClr val="2683C6"/>
      </a:accent2>
      <a:accent3>
        <a:srgbClr val="27CED7"/>
      </a:accent3>
      <a:accent4>
        <a:srgbClr val="42BA97"/>
      </a:accent4>
      <a:accent5>
        <a:srgbClr val="3E8853"/>
      </a:accent5>
      <a:accent6>
        <a:srgbClr val="62A39F"/>
      </a:accent6>
      <a:hlink>
        <a:srgbClr val="6EAC1C"/>
      </a:hlink>
      <a:folHlink>
        <a:srgbClr val="B26B02"/>
      </a:folHlink>
    </a:clrScheme>
    <a:fontScheme name="Metropolitan">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inorFont>
    </a:fontScheme>
    <a:fmtScheme name="Metropolitan">
      <a:fillStyleLst>
        <a:solidFill>
          <a:schemeClr val="phClr"/>
        </a:solidFill>
        <a:gradFill rotWithShape="1">
          <a:gsLst>
            <a:gs pos="0">
              <a:schemeClr val="phClr">
                <a:tint val="70000"/>
                <a:satMod val="100000"/>
                <a:lumMod val="110000"/>
              </a:schemeClr>
            </a:gs>
            <a:gs pos="50000">
              <a:schemeClr val="phClr">
                <a:tint val="75000"/>
                <a:satMod val="101000"/>
                <a:lumMod val="105000"/>
              </a:schemeClr>
            </a:gs>
            <a:gs pos="100000">
              <a:schemeClr val="phClr">
                <a:tint val="82000"/>
                <a:satMod val="104000"/>
                <a:lumMod val="105000"/>
              </a:schemeClr>
            </a:gs>
          </a:gsLst>
          <a:lin ang="2700000" scaled="0"/>
        </a:gradFill>
        <a:gradFill rotWithShape="1">
          <a:gsLst>
            <a:gs pos="0">
              <a:schemeClr val="phClr">
                <a:tint val="97000"/>
                <a:satMod val="100000"/>
                <a:lumMod val="102000"/>
              </a:schemeClr>
            </a:gs>
            <a:gs pos="50000">
              <a:schemeClr val="phClr">
                <a:shade val="100000"/>
                <a:satMod val="100000"/>
                <a:lumMod val="100000"/>
              </a:schemeClr>
            </a:gs>
            <a:gs pos="100000">
              <a:schemeClr val="phClr">
                <a:shade val="80000"/>
                <a:satMod val="100000"/>
                <a:lumMod val="99000"/>
              </a:schemeClr>
            </a:gs>
          </a:gsLst>
          <a:lin ang="2700000" scaled="0"/>
        </a:gradFill>
      </a:fillStyleLst>
      <a:lnStyleLst>
        <a:ln w="9525" cap="flat" cmpd="sng" algn="ctr">
          <a:solidFill>
            <a:schemeClr val="phClr"/>
          </a:solidFill>
          <a:prstDash val="solid"/>
        </a:ln>
        <a:ln w="12700" cap="flat" cmpd="sng" algn="ctr">
          <a:solidFill>
            <a:schemeClr val="phClr"/>
          </a:solidFill>
          <a:prstDash val="solid"/>
        </a:ln>
        <a:ln w="19050" cap="flat" cmpd="sng" algn="ctr">
          <a:solidFill>
            <a:schemeClr val="phClr"/>
          </a:solidFill>
          <a:prstDash val="solid"/>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solidFill>
          <a:schemeClr val="phClr">
            <a:shade val="95000"/>
            <a:satMod val="170000"/>
          </a:schemeClr>
        </a:solidFill>
      </a:bgFillStyleLst>
    </a:fmtScheme>
  </a:themeElements>
  <a:objectDefaults/>
  <a:extraClrSchemeLst/>
  <a:extLst>
    <a:ext uri="{05A4C25C-085E-4340-85A3-A5531E510DB2}">
      <thm15:themeFamily xmlns:thm15="http://schemas.microsoft.com/office/thememl/2012/main" name="Metropolitan" id="{4C5440D6-04D2-4954-96CF-F251137069B2}" vid="{9FF7CA0D-8839-4012-B51C-B152F9BD65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Metropolitan</Template>
  <TotalTime>2049</TotalTime>
  <Words>720</Words>
  <Application>Microsoft Office PowerPoint</Application>
  <PresentationFormat>Widescreen</PresentationFormat>
  <Paragraphs>96</Paragraphs>
  <Slides>5</Slides>
  <Notes>5</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5</vt:i4>
      </vt:variant>
    </vt:vector>
  </HeadingPairs>
  <TitlesOfParts>
    <vt:vector size="11" baseType="lpstr">
      <vt:lpstr>Arial</vt:lpstr>
      <vt:lpstr>Calibri</vt:lpstr>
      <vt:lpstr>Calibri Light</vt:lpstr>
      <vt:lpstr>Montserrat</vt:lpstr>
      <vt:lpstr>Wingdings 2</vt:lpstr>
      <vt:lpstr>Metropolitan</vt:lpstr>
      <vt:lpstr> Recycle Right</vt:lpstr>
      <vt:lpstr>Recycle Right</vt:lpstr>
      <vt:lpstr>Recycle Right</vt:lpstr>
      <vt:lpstr>Recycle Right</vt:lpstr>
      <vt:lpstr>Recycling Questions?</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Recycling  at Work</dc:title>
  <dc:creator>Burman, Renee</dc:creator>
  <cp:lastModifiedBy>Burman, Renee</cp:lastModifiedBy>
  <cp:revision>187</cp:revision>
  <dcterms:created xsi:type="dcterms:W3CDTF">2020-07-07T21:45:34Z</dcterms:created>
  <dcterms:modified xsi:type="dcterms:W3CDTF">2022-12-27T18:59:58Z</dcterms:modified>
</cp:coreProperties>
</file>